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48" r:id="rId1"/>
  </p:sldMasterIdLst>
  <p:notesMasterIdLst>
    <p:notesMasterId r:id="rId10"/>
  </p:notesMasterIdLst>
  <p:handoutMasterIdLst>
    <p:handoutMasterId r:id="rId11"/>
  </p:handoutMasterIdLst>
  <p:sldIdLst>
    <p:sldId id="259" r:id="rId2"/>
    <p:sldId id="345" r:id="rId3"/>
    <p:sldId id="337" r:id="rId4"/>
    <p:sldId id="354" r:id="rId5"/>
    <p:sldId id="359" r:id="rId6"/>
    <p:sldId id="258" r:id="rId7"/>
    <p:sldId id="360" r:id="rId8"/>
    <p:sldId id="32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63" autoAdjust="0"/>
    <p:restoredTop sz="94643"/>
  </p:normalViewPr>
  <p:slideViewPr>
    <p:cSldViewPr snapToGrid="0" showGuides="1">
      <p:cViewPr>
        <p:scale>
          <a:sx n="110" d="100"/>
          <a:sy n="110" d="100"/>
        </p:scale>
        <p:origin x="472" y="-648"/>
      </p:cViewPr>
      <p:guideLst>
        <p:guide orient="horz" pos="2160"/>
        <p:guide pos="3840"/>
      </p:guideLst>
    </p:cSldViewPr>
  </p:slideViewPr>
  <p:notesTextViewPr>
    <p:cViewPr>
      <p:scale>
        <a:sx n="3" d="2"/>
        <a:sy n="3" d="2"/>
      </p:scale>
      <p:origin x="0" y="0"/>
    </p:cViewPr>
  </p:notesText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2255EC-2319-4756-8E3F-1E0BEE17DB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dirty="0">
              <a:latin typeface="Corbel" panose="020B0503020204020204" pitchFamily="34" charset="0"/>
            </a:endParaRPr>
          </a:p>
        </p:txBody>
      </p:sp>
      <p:sp>
        <p:nvSpPr>
          <p:cNvPr id="3" name="Date Placeholder 2">
            <a:extLst>
              <a:ext uri="{FF2B5EF4-FFF2-40B4-BE49-F238E27FC236}">
                <a16:creationId xmlns:a16="http://schemas.microsoft.com/office/drawing/2014/main" id="{03EDCF94-8451-44BE-867E-7DCD8AE765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B6597F-15A7-418B-AF38-B2C663B1FE61}" type="datetimeFigureOut">
              <a:rPr lang="en-ID" smtClean="0">
                <a:latin typeface="Corbel" panose="020B0503020204020204" pitchFamily="34" charset="0"/>
              </a:rPr>
              <a:t>08/06/21</a:t>
            </a:fld>
            <a:endParaRPr lang="en-ID" dirty="0">
              <a:latin typeface="Corbel" panose="020B0503020204020204" pitchFamily="34" charset="0"/>
            </a:endParaRPr>
          </a:p>
        </p:txBody>
      </p:sp>
      <p:sp>
        <p:nvSpPr>
          <p:cNvPr id="4" name="Footer Placeholder 3">
            <a:extLst>
              <a:ext uri="{FF2B5EF4-FFF2-40B4-BE49-F238E27FC236}">
                <a16:creationId xmlns:a16="http://schemas.microsoft.com/office/drawing/2014/main" id="{018BDECC-164D-4288-A0BB-847084C7F2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dirty="0">
              <a:latin typeface="Corbel" panose="020B0503020204020204" pitchFamily="34" charset="0"/>
            </a:endParaRPr>
          </a:p>
        </p:txBody>
      </p:sp>
      <p:sp>
        <p:nvSpPr>
          <p:cNvPr id="5" name="Slide Number Placeholder 4">
            <a:extLst>
              <a:ext uri="{FF2B5EF4-FFF2-40B4-BE49-F238E27FC236}">
                <a16:creationId xmlns:a16="http://schemas.microsoft.com/office/drawing/2014/main" id="{50FCEB69-ED82-4BA1-AB02-6CD35AB44A2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ACE67A-7AE5-4058-A128-E73BE9561AA5}" type="slidenum">
              <a:rPr lang="en-ID" smtClean="0">
                <a:latin typeface="Corbel" panose="020B0503020204020204" pitchFamily="34" charset="0"/>
              </a:rPr>
              <a:t>‹#›</a:t>
            </a:fld>
            <a:endParaRPr lang="en-ID" dirty="0">
              <a:latin typeface="Corbel" panose="020B0503020204020204" pitchFamily="34" charset="0"/>
            </a:endParaRPr>
          </a:p>
        </p:txBody>
      </p:sp>
    </p:spTree>
    <p:extLst>
      <p:ext uri="{BB962C8B-B14F-4D97-AF65-F5344CB8AC3E}">
        <p14:creationId xmlns:p14="http://schemas.microsoft.com/office/powerpoint/2010/main" val="194939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78655-6683-EA4E-865F-B74BBD4D1329}" type="datetimeFigureOut">
              <a:rPr lang="en-US" smtClean="0"/>
              <a:t>6/8/21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BAA3C-59B0-DB47-95CF-6DBD4737FFE3}" type="slidenum">
              <a:rPr lang="en-US" smtClean="0"/>
              <a:t>‹#›</a:t>
            </a:fld>
            <a:endParaRPr lang="en-US"/>
          </a:p>
        </p:txBody>
      </p:sp>
    </p:spTree>
    <p:extLst>
      <p:ext uri="{BB962C8B-B14F-4D97-AF65-F5344CB8AC3E}">
        <p14:creationId xmlns:p14="http://schemas.microsoft.com/office/powerpoint/2010/main" val="1533096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FB36AAAA-4679-3D43-A20D-A6D2AACD83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65304" y="0"/>
            <a:ext cx="6526696" cy="5755359"/>
          </a:xfrm>
          <a:prstGeom prst="rect">
            <a:avLst/>
          </a:prstGeom>
        </p:spPr>
      </p:pic>
      <p:sp>
        <p:nvSpPr>
          <p:cNvPr id="4" name="Title 3">
            <a:extLst>
              <a:ext uri="{FF2B5EF4-FFF2-40B4-BE49-F238E27FC236}">
                <a16:creationId xmlns:a16="http://schemas.microsoft.com/office/drawing/2014/main" id="{2BF7D2BD-1CC7-C54B-A6EA-CDA74D206D92}"/>
              </a:ext>
            </a:extLst>
          </p:cNvPr>
          <p:cNvSpPr>
            <a:spLocks noGrp="1"/>
          </p:cNvSpPr>
          <p:nvPr>
            <p:ph type="title"/>
          </p:nvPr>
        </p:nvSpPr>
        <p:spPr>
          <a:xfrm>
            <a:off x="741381" y="1183341"/>
            <a:ext cx="5257800" cy="2119257"/>
          </a:xfrm>
        </p:spPr>
        <p:txBody>
          <a:bodyPr anchor="b">
            <a:normAutofit/>
          </a:bodyPr>
          <a:lstStyle>
            <a:lvl1pPr>
              <a:defRPr sz="5400"/>
            </a:lvl1pPr>
          </a:lstStyle>
          <a:p>
            <a:r>
              <a:rPr lang="en-US" dirty="0"/>
              <a:t>Click to edit Master title style</a:t>
            </a:r>
          </a:p>
        </p:txBody>
      </p:sp>
    </p:spTree>
    <p:extLst>
      <p:ext uri="{BB962C8B-B14F-4D97-AF65-F5344CB8AC3E}">
        <p14:creationId xmlns:p14="http://schemas.microsoft.com/office/powerpoint/2010/main" val="92947132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916AA525-1E7E-48BF-AFF8-3183D05191D9}"/>
              </a:ext>
            </a:extLst>
          </p:cNvPr>
          <p:cNvSpPr>
            <a:spLocks noGrp="1"/>
          </p:cNvSpPr>
          <p:nvPr>
            <p:ph type="pic" sz="quarter" idx="10" hasCustomPrompt="1"/>
          </p:nvPr>
        </p:nvSpPr>
        <p:spPr>
          <a:xfrm>
            <a:off x="1" y="4391461"/>
            <a:ext cx="6029325" cy="1990725"/>
          </a:xfrm>
          <a:custGeom>
            <a:avLst/>
            <a:gdLst>
              <a:gd name="connsiteX0" fmla="*/ 0 w 6029325"/>
              <a:gd name="connsiteY0" fmla="*/ 0 h 1990725"/>
              <a:gd name="connsiteX1" fmla="*/ 6029325 w 6029325"/>
              <a:gd name="connsiteY1" fmla="*/ 0 h 1990725"/>
              <a:gd name="connsiteX2" fmla="*/ 6029325 w 6029325"/>
              <a:gd name="connsiteY2" fmla="*/ 1990725 h 1990725"/>
              <a:gd name="connsiteX3" fmla="*/ 0 w 6029325"/>
              <a:gd name="connsiteY3" fmla="*/ 1990725 h 1990725"/>
            </a:gdLst>
            <a:ahLst/>
            <a:cxnLst>
              <a:cxn ang="0">
                <a:pos x="connsiteX0" y="connsiteY0"/>
              </a:cxn>
              <a:cxn ang="0">
                <a:pos x="connsiteX1" y="connsiteY1"/>
              </a:cxn>
              <a:cxn ang="0">
                <a:pos x="connsiteX2" y="connsiteY2"/>
              </a:cxn>
              <a:cxn ang="0">
                <a:pos x="connsiteX3" y="connsiteY3"/>
              </a:cxn>
            </a:cxnLst>
            <a:rect l="l" t="t" r="r" b="b"/>
            <a:pathLst>
              <a:path w="6029325" h="1990725">
                <a:moveTo>
                  <a:pt x="0" y="0"/>
                </a:moveTo>
                <a:lnTo>
                  <a:pt x="6029325" y="0"/>
                </a:lnTo>
                <a:lnTo>
                  <a:pt x="6029325" y="1990725"/>
                </a:lnTo>
                <a:lnTo>
                  <a:pt x="0" y="1990725"/>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375198421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80B8B6C-B12C-4806-A22D-A27D6C29DF23}"/>
              </a:ext>
            </a:extLst>
          </p:cNvPr>
          <p:cNvSpPr>
            <a:spLocks noGrp="1"/>
          </p:cNvSpPr>
          <p:nvPr>
            <p:ph type="pic" sz="quarter" idx="10" hasCustomPrompt="1"/>
          </p:nvPr>
        </p:nvSpPr>
        <p:spPr>
          <a:xfrm>
            <a:off x="5207250" y="540000"/>
            <a:ext cx="6444750" cy="2889000"/>
          </a:xfrm>
          <a:custGeom>
            <a:avLst/>
            <a:gdLst>
              <a:gd name="connsiteX0" fmla="*/ 0 w 6444750"/>
              <a:gd name="connsiteY0" fmla="*/ 0 h 2889000"/>
              <a:gd name="connsiteX1" fmla="*/ 6444750 w 6444750"/>
              <a:gd name="connsiteY1" fmla="*/ 0 h 2889000"/>
              <a:gd name="connsiteX2" fmla="*/ 6444750 w 6444750"/>
              <a:gd name="connsiteY2" fmla="*/ 2889000 h 2889000"/>
              <a:gd name="connsiteX3" fmla="*/ 0 w 6444750"/>
              <a:gd name="connsiteY3" fmla="*/ 2889000 h 2889000"/>
            </a:gdLst>
            <a:ahLst/>
            <a:cxnLst>
              <a:cxn ang="0">
                <a:pos x="connsiteX0" y="connsiteY0"/>
              </a:cxn>
              <a:cxn ang="0">
                <a:pos x="connsiteX1" y="connsiteY1"/>
              </a:cxn>
              <a:cxn ang="0">
                <a:pos x="connsiteX2" y="connsiteY2"/>
              </a:cxn>
              <a:cxn ang="0">
                <a:pos x="connsiteX3" y="connsiteY3"/>
              </a:cxn>
            </a:cxnLst>
            <a:rect l="l" t="t" r="r" b="b"/>
            <a:pathLst>
              <a:path w="6444750" h="2889000">
                <a:moveTo>
                  <a:pt x="0" y="0"/>
                </a:moveTo>
                <a:lnTo>
                  <a:pt x="6444750" y="0"/>
                </a:lnTo>
                <a:lnTo>
                  <a:pt x="6444750" y="2889000"/>
                </a:lnTo>
                <a:lnTo>
                  <a:pt x="0" y="2889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
        <p:nvSpPr>
          <p:cNvPr id="3" name="Rectangle 2">
            <a:extLst>
              <a:ext uri="{FF2B5EF4-FFF2-40B4-BE49-F238E27FC236}">
                <a16:creationId xmlns:a16="http://schemas.microsoft.com/office/drawing/2014/main" id="{5BC3EA36-45E2-4A61-A595-85BA618B9814}"/>
              </a:ext>
            </a:extLst>
          </p:cNvPr>
          <p:cNvSpPr/>
          <p:nvPr userDrawn="1"/>
        </p:nvSpPr>
        <p:spPr>
          <a:xfrm>
            <a:off x="0" y="0"/>
            <a:ext cx="3851238" cy="6858000"/>
          </a:xfrm>
          <a:prstGeom prst="rect">
            <a:avLst/>
          </a:prstGeom>
          <a:gradFill>
            <a:gsLst>
              <a:gs pos="13000">
                <a:schemeClr val="accent2"/>
              </a:gs>
              <a:gs pos="100000">
                <a:schemeClr val="accent6"/>
              </a:gs>
            </a:gsLst>
            <a:lin ang="1500000" scaled="0"/>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extLst>
      <p:ext uri="{BB962C8B-B14F-4D97-AF65-F5344CB8AC3E}">
        <p14:creationId xmlns:p14="http://schemas.microsoft.com/office/powerpoint/2010/main" val="53593487"/>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80B8B6C-B12C-4806-A22D-A27D6C29DF23}"/>
              </a:ext>
            </a:extLst>
          </p:cNvPr>
          <p:cNvSpPr>
            <a:spLocks noGrp="1"/>
          </p:cNvSpPr>
          <p:nvPr>
            <p:ph type="pic" sz="quarter" idx="10" hasCustomPrompt="1"/>
          </p:nvPr>
        </p:nvSpPr>
        <p:spPr>
          <a:xfrm>
            <a:off x="5207250" y="540000"/>
            <a:ext cx="6444750" cy="2889000"/>
          </a:xfrm>
          <a:custGeom>
            <a:avLst/>
            <a:gdLst>
              <a:gd name="connsiteX0" fmla="*/ 0 w 6444750"/>
              <a:gd name="connsiteY0" fmla="*/ 0 h 2889000"/>
              <a:gd name="connsiteX1" fmla="*/ 6444750 w 6444750"/>
              <a:gd name="connsiteY1" fmla="*/ 0 h 2889000"/>
              <a:gd name="connsiteX2" fmla="*/ 6444750 w 6444750"/>
              <a:gd name="connsiteY2" fmla="*/ 2889000 h 2889000"/>
              <a:gd name="connsiteX3" fmla="*/ 0 w 6444750"/>
              <a:gd name="connsiteY3" fmla="*/ 2889000 h 2889000"/>
            </a:gdLst>
            <a:ahLst/>
            <a:cxnLst>
              <a:cxn ang="0">
                <a:pos x="connsiteX0" y="connsiteY0"/>
              </a:cxn>
              <a:cxn ang="0">
                <a:pos x="connsiteX1" y="connsiteY1"/>
              </a:cxn>
              <a:cxn ang="0">
                <a:pos x="connsiteX2" y="connsiteY2"/>
              </a:cxn>
              <a:cxn ang="0">
                <a:pos x="connsiteX3" y="connsiteY3"/>
              </a:cxn>
            </a:cxnLst>
            <a:rect l="l" t="t" r="r" b="b"/>
            <a:pathLst>
              <a:path w="6444750" h="2889000">
                <a:moveTo>
                  <a:pt x="0" y="0"/>
                </a:moveTo>
                <a:lnTo>
                  <a:pt x="6444750" y="0"/>
                </a:lnTo>
                <a:lnTo>
                  <a:pt x="6444750" y="2889000"/>
                </a:lnTo>
                <a:lnTo>
                  <a:pt x="0" y="2889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1187167276"/>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C9F8D09-8C2D-4D05-8F07-A4956D3B7E1B}"/>
              </a:ext>
            </a:extLst>
          </p:cNvPr>
          <p:cNvSpPr>
            <a:spLocks noGrp="1"/>
          </p:cNvSpPr>
          <p:nvPr>
            <p:ph type="pic" sz="quarter" idx="10" hasCustomPrompt="1"/>
          </p:nvPr>
        </p:nvSpPr>
        <p:spPr>
          <a:xfrm>
            <a:off x="6096000" y="540000"/>
            <a:ext cx="5556000" cy="2889000"/>
          </a:xfrm>
          <a:custGeom>
            <a:avLst/>
            <a:gdLst>
              <a:gd name="connsiteX0" fmla="*/ 0 w 5556000"/>
              <a:gd name="connsiteY0" fmla="*/ 0 h 2889000"/>
              <a:gd name="connsiteX1" fmla="*/ 5556000 w 5556000"/>
              <a:gd name="connsiteY1" fmla="*/ 0 h 2889000"/>
              <a:gd name="connsiteX2" fmla="*/ 5556000 w 5556000"/>
              <a:gd name="connsiteY2" fmla="*/ 2889000 h 2889000"/>
              <a:gd name="connsiteX3" fmla="*/ 0 w 5556000"/>
              <a:gd name="connsiteY3" fmla="*/ 2889000 h 2889000"/>
            </a:gdLst>
            <a:ahLst/>
            <a:cxnLst>
              <a:cxn ang="0">
                <a:pos x="connsiteX0" y="connsiteY0"/>
              </a:cxn>
              <a:cxn ang="0">
                <a:pos x="connsiteX1" y="connsiteY1"/>
              </a:cxn>
              <a:cxn ang="0">
                <a:pos x="connsiteX2" y="connsiteY2"/>
              </a:cxn>
              <a:cxn ang="0">
                <a:pos x="connsiteX3" y="connsiteY3"/>
              </a:cxn>
            </a:cxnLst>
            <a:rect l="l" t="t" r="r" b="b"/>
            <a:pathLst>
              <a:path w="5556000" h="2889000">
                <a:moveTo>
                  <a:pt x="0" y="0"/>
                </a:moveTo>
                <a:lnTo>
                  <a:pt x="5556000" y="0"/>
                </a:lnTo>
                <a:lnTo>
                  <a:pt x="5556000" y="2889000"/>
                </a:lnTo>
                <a:lnTo>
                  <a:pt x="0" y="2889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pic>
        <p:nvPicPr>
          <p:cNvPr id="4" name="Picture 3">
            <a:extLst>
              <a:ext uri="{FF2B5EF4-FFF2-40B4-BE49-F238E27FC236}">
                <a16:creationId xmlns:a16="http://schemas.microsoft.com/office/drawing/2014/main" id="{BB835EC8-6D36-334D-9BDB-9DAC854C9E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703849" y="6227362"/>
            <a:ext cx="1265698" cy="402491"/>
          </a:xfrm>
          <a:prstGeom prst="rect">
            <a:avLst/>
          </a:prstGeom>
        </p:spPr>
      </p:pic>
    </p:spTree>
    <p:extLst>
      <p:ext uri="{BB962C8B-B14F-4D97-AF65-F5344CB8AC3E}">
        <p14:creationId xmlns:p14="http://schemas.microsoft.com/office/powerpoint/2010/main" val="185493353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18C3C5-6BDD-472E-B5AD-4DC09725ECBC}"/>
              </a:ext>
            </a:extLst>
          </p:cNvPr>
          <p:cNvSpPr/>
          <p:nvPr userDrawn="1"/>
        </p:nvSpPr>
        <p:spPr>
          <a:xfrm>
            <a:off x="1" y="0"/>
            <a:ext cx="12192000" cy="288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ln>
                <a:solidFill>
                  <a:schemeClr val="accent1"/>
                </a:solidFill>
              </a:ln>
            </a:endParaRPr>
          </a:p>
        </p:txBody>
      </p:sp>
      <p:sp>
        <p:nvSpPr>
          <p:cNvPr id="6" name="Picture Placeholder 5">
            <a:extLst>
              <a:ext uri="{FF2B5EF4-FFF2-40B4-BE49-F238E27FC236}">
                <a16:creationId xmlns:a16="http://schemas.microsoft.com/office/drawing/2014/main" id="{7C9F8D09-8C2D-4D05-8F07-A4956D3B7E1B}"/>
              </a:ext>
            </a:extLst>
          </p:cNvPr>
          <p:cNvSpPr>
            <a:spLocks noGrp="1"/>
          </p:cNvSpPr>
          <p:nvPr>
            <p:ph type="pic" sz="quarter" idx="10" hasCustomPrompt="1"/>
          </p:nvPr>
        </p:nvSpPr>
        <p:spPr>
          <a:xfrm>
            <a:off x="6096000" y="540000"/>
            <a:ext cx="5556000" cy="2889000"/>
          </a:xfrm>
          <a:custGeom>
            <a:avLst/>
            <a:gdLst>
              <a:gd name="connsiteX0" fmla="*/ 0 w 5556000"/>
              <a:gd name="connsiteY0" fmla="*/ 0 h 2889000"/>
              <a:gd name="connsiteX1" fmla="*/ 5556000 w 5556000"/>
              <a:gd name="connsiteY1" fmla="*/ 0 h 2889000"/>
              <a:gd name="connsiteX2" fmla="*/ 5556000 w 5556000"/>
              <a:gd name="connsiteY2" fmla="*/ 2889000 h 2889000"/>
              <a:gd name="connsiteX3" fmla="*/ 0 w 5556000"/>
              <a:gd name="connsiteY3" fmla="*/ 2889000 h 2889000"/>
            </a:gdLst>
            <a:ahLst/>
            <a:cxnLst>
              <a:cxn ang="0">
                <a:pos x="connsiteX0" y="connsiteY0"/>
              </a:cxn>
              <a:cxn ang="0">
                <a:pos x="connsiteX1" y="connsiteY1"/>
              </a:cxn>
              <a:cxn ang="0">
                <a:pos x="connsiteX2" y="connsiteY2"/>
              </a:cxn>
              <a:cxn ang="0">
                <a:pos x="connsiteX3" y="connsiteY3"/>
              </a:cxn>
            </a:cxnLst>
            <a:rect l="l" t="t" r="r" b="b"/>
            <a:pathLst>
              <a:path w="5556000" h="2889000">
                <a:moveTo>
                  <a:pt x="0" y="0"/>
                </a:moveTo>
                <a:lnTo>
                  <a:pt x="5556000" y="0"/>
                </a:lnTo>
                <a:lnTo>
                  <a:pt x="5556000" y="2889000"/>
                </a:lnTo>
                <a:lnTo>
                  <a:pt x="0" y="2889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395198933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C9F8D09-8C2D-4D05-8F07-A4956D3B7E1B}"/>
              </a:ext>
            </a:extLst>
          </p:cNvPr>
          <p:cNvSpPr>
            <a:spLocks noGrp="1"/>
          </p:cNvSpPr>
          <p:nvPr>
            <p:ph type="pic" sz="quarter" idx="10" hasCustomPrompt="1"/>
          </p:nvPr>
        </p:nvSpPr>
        <p:spPr>
          <a:xfrm>
            <a:off x="6096000" y="540000"/>
            <a:ext cx="5556000" cy="2889000"/>
          </a:xfrm>
          <a:custGeom>
            <a:avLst/>
            <a:gdLst>
              <a:gd name="connsiteX0" fmla="*/ 0 w 5556000"/>
              <a:gd name="connsiteY0" fmla="*/ 0 h 2889000"/>
              <a:gd name="connsiteX1" fmla="*/ 5556000 w 5556000"/>
              <a:gd name="connsiteY1" fmla="*/ 0 h 2889000"/>
              <a:gd name="connsiteX2" fmla="*/ 5556000 w 5556000"/>
              <a:gd name="connsiteY2" fmla="*/ 2889000 h 2889000"/>
              <a:gd name="connsiteX3" fmla="*/ 0 w 5556000"/>
              <a:gd name="connsiteY3" fmla="*/ 2889000 h 2889000"/>
            </a:gdLst>
            <a:ahLst/>
            <a:cxnLst>
              <a:cxn ang="0">
                <a:pos x="connsiteX0" y="connsiteY0"/>
              </a:cxn>
              <a:cxn ang="0">
                <a:pos x="connsiteX1" y="connsiteY1"/>
              </a:cxn>
              <a:cxn ang="0">
                <a:pos x="connsiteX2" y="connsiteY2"/>
              </a:cxn>
              <a:cxn ang="0">
                <a:pos x="connsiteX3" y="connsiteY3"/>
              </a:cxn>
            </a:cxnLst>
            <a:rect l="l" t="t" r="r" b="b"/>
            <a:pathLst>
              <a:path w="5556000" h="2889000">
                <a:moveTo>
                  <a:pt x="0" y="0"/>
                </a:moveTo>
                <a:lnTo>
                  <a:pt x="5556000" y="0"/>
                </a:lnTo>
                <a:lnTo>
                  <a:pt x="5556000" y="2889000"/>
                </a:lnTo>
                <a:lnTo>
                  <a:pt x="0" y="2889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2010092990"/>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9A888DE-2FC2-4A3B-A3E6-B25592FCE235}"/>
              </a:ext>
            </a:extLst>
          </p:cNvPr>
          <p:cNvSpPr>
            <a:spLocks noGrp="1"/>
          </p:cNvSpPr>
          <p:nvPr>
            <p:ph type="pic" sz="quarter" idx="10" hasCustomPrompt="1"/>
          </p:nvPr>
        </p:nvSpPr>
        <p:spPr>
          <a:xfrm>
            <a:off x="0" y="3429000"/>
            <a:ext cx="12192000" cy="2520000"/>
          </a:xfrm>
          <a:custGeom>
            <a:avLst/>
            <a:gdLst>
              <a:gd name="connsiteX0" fmla="*/ 0 w 12192000"/>
              <a:gd name="connsiteY0" fmla="*/ 0 h 2520000"/>
              <a:gd name="connsiteX1" fmla="*/ 12192000 w 12192000"/>
              <a:gd name="connsiteY1" fmla="*/ 0 h 2520000"/>
              <a:gd name="connsiteX2" fmla="*/ 12192000 w 12192000"/>
              <a:gd name="connsiteY2" fmla="*/ 2520000 h 2520000"/>
              <a:gd name="connsiteX3" fmla="*/ 0 w 12192000"/>
              <a:gd name="connsiteY3" fmla="*/ 2520000 h 2520000"/>
            </a:gdLst>
            <a:ahLst/>
            <a:cxnLst>
              <a:cxn ang="0">
                <a:pos x="connsiteX0" y="connsiteY0"/>
              </a:cxn>
              <a:cxn ang="0">
                <a:pos x="connsiteX1" y="connsiteY1"/>
              </a:cxn>
              <a:cxn ang="0">
                <a:pos x="connsiteX2" y="connsiteY2"/>
              </a:cxn>
              <a:cxn ang="0">
                <a:pos x="connsiteX3" y="connsiteY3"/>
              </a:cxn>
            </a:cxnLst>
            <a:rect l="l" t="t" r="r" b="b"/>
            <a:pathLst>
              <a:path w="12192000" h="2520000">
                <a:moveTo>
                  <a:pt x="0" y="0"/>
                </a:moveTo>
                <a:lnTo>
                  <a:pt x="12192000" y="0"/>
                </a:lnTo>
                <a:lnTo>
                  <a:pt x="12192000" y="2520000"/>
                </a:lnTo>
                <a:lnTo>
                  <a:pt x="0" y="2520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
        <p:nvSpPr>
          <p:cNvPr id="3" name="Rectangle 2">
            <a:extLst>
              <a:ext uri="{FF2B5EF4-FFF2-40B4-BE49-F238E27FC236}">
                <a16:creationId xmlns:a16="http://schemas.microsoft.com/office/drawing/2014/main" id="{9856C338-152B-7A49-A6F0-4B063B0C7CE2}"/>
              </a:ext>
            </a:extLst>
          </p:cNvPr>
          <p:cNvSpPr/>
          <p:nvPr userDrawn="1"/>
        </p:nvSpPr>
        <p:spPr>
          <a:xfrm>
            <a:off x="-1" y="2095500"/>
            <a:ext cx="9182101" cy="542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B6C5DD9C-B3CD-7B4E-B99D-BC22F53E4972}"/>
              </a:ext>
            </a:extLst>
          </p:cNvPr>
          <p:cNvSpPr/>
          <p:nvPr userDrawn="1"/>
        </p:nvSpPr>
        <p:spPr>
          <a:xfrm>
            <a:off x="8852336" y="821614"/>
            <a:ext cx="2313454" cy="2646878"/>
          </a:xfrm>
          <a:prstGeom prst="rect">
            <a:avLst/>
          </a:prstGeom>
        </p:spPr>
        <p:txBody>
          <a:bodyPr wrap="none">
            <a:spAutoFit/>
          </a:bodyPr>
          <a:lstStyle/>
          <a:p>
            <a:r>
              <a:rPr lang="en-ID" sz="16600" dirty="0">
                <a:solidFill>
                  <a:schemeClr val="accent2"/>
                </a:solidFill>
                <a:latin typeface="Corbel" panose="020B0503020204020204" pitchFamily="34" charset="0"/>
                <a:cs typeface="Poppins" panose="00000500000000000000" pitchFamily="2" charset="0"/>
              </a:rPr>
              <a:t>01</a:t>
            </a:r>
          </a:p>
        </p:txBody>
      </p:sp>
      <p:sp>
        <p:nvSpPr>
          <p:cNvPr id="7" name="Text Placeholder 6">
            <a:extLst>
              <a:ext uri="{FF2B5EF4-FFF2-40B4-BE49-F238E27FC236}">
                <a16:creationId xmlns:a16="http://schemas.microsoft.com/office/drawing/2014/main" id="{B5967174-53B8-6349-8941-701D632AF154}"/>
              </a:ext>
            </a:extLst>
          </p:cNvPr>
          <p:cNvSpPr>
            <a:spLocks noGrp="1"/>
          </p:cNvSpPr>
          <p:nvPr>
            <p:ph type="body" sz="quarter" idx="11" hasCustomPrompt="1"/>
          </p:nvPr>
        </p:nvSpPr>
        <p:spPr>
          <a:xfrm>
            <a:off x="892175" y="2095500"/>
            <a:ext cx="5864225" cy="542925"/>
          </a:xfrm>
        </p:spPr>
        <p:txBody>
          <a:bodyPr anchor="ctr"/>
          <a:lstStyle>
            <a:lvl1pPr marL="0" indent="0">
              <a:buNone/>
              <a:defRPr/>
            </a:lvl1pPr>
          </a:lstStyle>
          <a:p>
            <a:pPr lvl="0"/>
            <a:r>
              <a:rPr lang="en-US" dirty="0"/>
              <a:t>Text can go here</a:t>
            </a:r>
          </a:p>
        </p:txBody>
      </p:sp>
    </p:spTree>
    <p:extLst>
      <p:ext uri="{BB962C8B-B14F-4D97-AF65-F5344CB8AC3E}">
        <p14:creationId xmlns:p14="http://schemas.microsoft.com/office/powerpoint/2010/main" val="1715695854"/>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DF906E1-811C-40C1-88DD-43DFED8E43C8}"/>
              </a:ext>
            </a:extLst>
          </p:cNvPr>
          <p:cNvSpPr>
            <a:spLocks noGrp="1"/>
          </p:cNvSpPr>
          <p:nvPr>
            <p:ph type="pic" sz="quarter" idx="10" hasCustomPrompt="1"/>
          </p:nvPr>
        </p:nvSpPr>
        <p:spPr>
          <a:xfrm>
            <a:off x="539999" y="540000"/>
            <a:ext cx="4440791" cy="5778000"/>
          </a:xfrm>
          <a:custGeom>
            <a:avLst/>
            <a:gdLst>
              <a:gd name="connsiteX0" fmla="*/ 0 w 4127250"/>
              <a:gd name="connsiteY0" fmla="*/ 0 h 5778000"/>
              <a:gd name="connsiteX1" fmla="*/ 4127250 w 4127250"/>
              <a:gd name="connsiteY1" fmla="*/ 0 h 5778000"/>
              <a:gd name="connsiteX2" fmla="*/ 4127250 w 4127250"/>
              <a:gd name="connsiteY2" fmla="*/ 5778000 h 5778000"/>
              <a:gd name="connsiteX3" fmla="*/ 0 w 412725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4127250" h="5778000">
                <a:moveTo>
                  <a:pt x="0" y="0"/>
                </a:moveTo>
                <a:lnTo>
                  <a:pt x="4127250" y="0"/>
                </a:lnTo>
                <a:lnTo>
                  <a:pt x="4127250" y="5778000"/>
                </a:lnTo>
                <a:lnTo>
                  <a:pt x="0" y="5778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1082296963"/>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6B7F758-A2DE-4D1D-813B-EB9E99540D64}"/>
              </a:ext>
            </a:extLst>
          </p:cNvPr>
          <p:cNvSpPr>
            <a:spLocks noGrp="1"/>
          </p:cNvSpPr>
          <p:nvPr>
            <p:ph type="pic" sz="quarter" idx="10" hasCustomPrompt="1"/>
          </p:nvPr>
        </p:nvSpPr>
        <p:spPr>
          <a:xfrm>
            <a:off x="5207249" y="540000"/>
            <a:ext cx="6444751" cy="5778000"/>
          </a:xfrm>
          <a:custGeom>
            <a:avLst/>
            <a:gdLst>
              <a:gd name="connsiteX0" fmla="*/ 0 w 6444751"/>
              <a:gd name="connsiteY0" fmla="*/ 0 h 5778000"/>
              <a:gd name="connsiteX1" fmla="*/ 6444751 w 6444751"/>
              <a:gd name="connsiteY1" fmla="*/ 0 h 5778000"/>
              <a:gd name="connsiteX2" fmla="*/ 6444751 w 6444751"/>
              <a:gd name="connsiteY2" fmla="*/ 5778000 h 5778000"/>
              <a:gd name="connsiteX3" fmla="*/ 0 w 6444751"/>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6444751" h="5778000">
                <a:moveTo>
                  <a:pt x="0" y="0"/>
                </a:moveTo>
                <a:lnTo>
                  <a:pt x="6444751" y="0"/>
                </a:lnTo>
                <a:lnTo>
                  <a:pt x="6444751" y="5778000"/>
                </a:lnTo>
                <a:lnTo>
                  <a:pt x="0" y="5778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2477530194"/>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718694-258C-4E7F-9BD2-766FD887B2AD}"/>
              </a:ext>
            </a:extLst>
          </p:cNvPr>
          <p:cNvSpPr>
            <a:spLocks noGrp="1"/>
          </p:cNvSpPr>
          <p:nvPr>
            <p:ph type="pic" sz="quarter" idx="10" hasCustomPrompt="1"/>
          </p:nvPr>
        </p:nvSpPr>
        <p:spPr>
          <a:xfrm>
            <a:off x="1416200" y="546619"/>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8" name="Picture Placeholder 7">
            <a:extLst>
              <a:ext uri="{FF2B5EF4-FFF2-40B4-BE49-F238E27FC236}">
                <a16:creationId xmlns:a16="http://schemas.microsoft.com/office/drawing/2014/main" id="{15FC6577-69B6-44B8-9322-2BA9998A6468}"/>
              </a:ext>
            </a:extLst>
          </p:cNvPr>
          <p:cNvSpPr>
            <a:spLocks noGrp="1"/>
          </p:cNvSpPr>
          <p:nvPr>
            <p:ph type="pic" sz="quarter" idx="11" hasCustomPrompt="1"/>
          </p:nvPr>
        </p:nvSpPr>
        <p:spPr>
          <a:xfrm>
            <a:off x="7177735" y="546618"/>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4" name="Rectangle 3">
            <a:extLst>
              <a:ext uri="{FF2B5EF4-FFF2-40B4-BE49-F238E27FC236}">
                <a16:creationId xmlns:a16="http://schemas.microsoft.com/office/drawing/2014/main" id="{8260EA97-9576-4E6D-9E6E-51039696E232}"/>
              </a:ext>
            </a:extLst>
          </p:cNvPr>
          <p:cNvSpPr/>
          <p:nvPr userDrawn="1"/>
        </p:nvSpPr>
        <p:spPr>
          <a:xfrm>
            <a:off x="1" y="4863584"/>
            <a:ext cx="12192000" cy="19944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ln>
                <a:solidFill>
                  <a:schemeClr val="accent1"/>
                </a:solidFill>
              </a:ln>
            </a:endParaRPr>
          </a:p>
        </p:txBody>
      </p:sp>
    </p:spTree>
    <p:extLst>
      <p:ext uri="{BB962C8B-B14F-4D97-AF65-F5344CB8AC3E}">
        <p14:creationId xmlns:p14="http://schemas.microsoft.com/office/powerpoint/2010/main" val="389516069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0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36AAAA-4679-3D43-A20D-A6D2AACD83B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124027" y="0"/>
            <a:ext cx="7067973" cy="5345957"/>
          </a:xfrm>
          <a:prstGeom prst="rect">
            <a:avLst/>
          </a:prstGeom>
        </p:spPr>
      </p:pic>
      <p:sp>
        <p:nvSpPr>
          <p:cNvPr id="4" name="Title 3">
            <a:extLst>
              <a:ext uri="{FF2B5EF4-FFF2-40B4-BE49-F238E27FC236}">
                <a16:creationId xmlns:a16="http://schemas.microsoft.com/office/drawing/2014/main" id="{2BF7D2BD-1CC7-C54B-A6EA-CDA74D206D92}"/>
              </a:ext>
            </a:extLst>
          </p:cNvPr>
          <p:cNvSpPr>
            <a:spLocks noGrp="1"/>
          </p:cNvSpPr>
          <p:nvPr>
            <p:ph type="title"/>
          </p:nvPr>
        </p:nvSpPr>
        <p:spPr>
          <a:xfrm>
            <a:off x="741381" y="1828800"/>
            <a:ext cx="5257800" cy="2119257"/>
          </a:xfrm>
        </p:spPr>
        <p:txBody>
          <a:bodyPr anchor="b">
            <a:normAutofit/>
          </a:bodyPr>
          <a:lstStyle>
            <a:lvl1pPr>
              <a:defRPr sz="5400"/>
            </a:lvl1pPr>
          </a:lstStyle>
          <a:p>
            <a:r>
              <a:rPr lang="en-US" dirty="0"/>
              <a:t>Click to edit Master title style</a:t>
            </a:r>
          </a:p>
        </p:txBody>
      </p:sp>
    </p:spTree>
    <p:extLst>
      <p:ext uri="{BB962C8B-B14F-4D97-AF65-F5344CB8AC3E}">
        <p14:creationId xmlns:p14="http://schemas.microsoft.com/office/powerpoint/2010/main" val="2351599808"/>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718694-258C-4E7F-9BD2-766FD887B2AD}"/>
              </a:ext>
            </a:extLst>
          </p:cNvPr>
          <p:cNvSpPr>
            <a:spLocks noGrp="1"/>
          </p:cNvSpPr>
          <p:nvPr>
            <p:ph type="pic" sz="quarter" idx="10" hasCustomPrompt="1"/>
          </p:nvPr>
        </p:nvSpPr>
        <p:spPr>
          <a:xfrm>
            <a:off x="1416200" y="546619"/>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8" name="Picture Placeholder 7">
            <a:extLst>
              <a:ext uri="{FF2B5EF4-FFF2-40B4-BE49-F238E27FC236}">
                <a16:creationId xmlns:a16="http://schemas.microsoft.com/office/drawing/2014/main" id="{15FC6577-69B6-44B8-9322-2BA9998A6468}"/>
              </a:ext>
            </a:extLst>
          </p:cNvPr>
          <p:cNvSpPr>
            <a:spLocks noGrp="1"/>
          </p:cNvSpPr>
          <p:nvPr>
            <p:ph type="pic" sz="quarter" idx="11" hasCustomPrompt="1"/>
          </p:nvPr>
        </p:nvSpPr>
        <p:spPr>
          <a:xfrm>
            <a:off x="7177735" y="546618"/>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4261456651"/>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4" name="Picture Placeholder 6">
            <a:extLst>
              <a:ext uri="{FF2B5EF4-FFF2-40B4-BE49-F238E27FC236}">
                <a16:creationId xmlns:a16="http://schemas.microsoft.com/office/drawing/2014/main" id="{AF8C38C9-70A1-448F-820B-227DD2EFF5A3}"/>
              </a:ext>
            </a:extLst>
          </p:cNvPr>
          <p:cNvSpPr>
            <a:spLocks noGrp="1"/>
          </p:cNvSpPr>
          <p:nvPr>
            <p:ph type="pic" sz="quarter" idx="10" hasCustomPrompt="1"/>
          </p:nvPr>
        </p:nvSpPr>
        <p:spPr>
          <a:xfrm>
            <a:off x="4672431" y="844204"/>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5" name="Picture Placeholder 7">
            <a:extLst>
              <a:ext uri="{FF2B5EF4-FFF2-40B4-BE49-F238E27FC236}">
                <a16:creationId xmlns:a16="http://schemas.microsoft.com/office/drawing/2014/main" id="{ABF15FC0-3266-478C-AC5D-3DA06C02D9A8}"/>
              </a:ext>
            </a:extLst>
          </p:cNvPr>
          <p:cNvSpPr>
            <a:spLocks noGrp="1"/>
          </p:cNvSpPr>
          <p:nvPr>
            <p:ph type="pic" sz="quarter" idx="11" hasCustomPrompt="1"/>
          </p:nvPr>
        </p:nvSpPr>
        <p:spPr>
          <a:xfrm>
            <a:off x="4672432" y="3864484"/>
            <a:ext cx="3598069" cy="2148959"/>
          </a:xfrm>
          <a:custGeom>
            <a:avLst/>
            <a:gdLst>
              <a:gd name="connsiteX0" fmla="*/ 0 w 3598069"/>
              <a:gd name="connsiteY0" fmla="*/ 0 h 2148959"/>
              <a:gd name="connsiteX1" fmla="*/ 3598069 w 3598069"/>
              <a:gd name="connsiteY1" fmla="*/ 0 h 2148959"/>
              <a:gd name="connsiteX2" fmla="*/ 3598069 w 3598069"/>
              <a:gd name="connsiteY2" fmla="*/ 2148959 h 2148959"/>
              <a:gd name="connsiteX3" fmla="*/ 0 w 3598069"/>
              <a:gd name="connsiteY3" fmla="*/ 2148959 h 2148959"/>
            </a:gdLst>
            <a:ahLst/>
            <a:cxnLst>
              <a:cxn ang="0">
                <a:pos x="connsiteX0" y="connsiteY0"/>
              </a:cxn>
              <a:cxn ang="0">
                <a:pos x="connsiteX1" y="connsiteY1"/>
              </a:cxn>
              <a:cxn ang="0">
                <a:pos x="connsiteX2" y="connsiteY2"/>
              </a:cxn>
              <a:cxn ang="0">
                <a:pos x="connsiteX3" y="connsiteY3"/>
              </a:cxn>
            </a:cxnLst>
            <a:rect l="l" t="t" r="r" b="b"/>
            <a:pathLst>
              <a:path w="3598069" h="2148959">
                <a:moveTo>
                  <a:pt x="0" y="0"/>
                </a:moveTo>
                <a:lnTo>
                  <a:pt x="3598069" y="0"/>
                </a:lnTo>
                <a:lnTo>
                  <a:pt x="3598069" y="2148959"/>
                </a:lnTo>
                <a:lnTo>
                  <a:pt x="0" y="2148959"/>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717829275"/>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44BEEC0-1458-4BFB-8FB5-FBB05E2E808B}"/>
              </a:ext>
            </a:extLst>
          </p:cNvPr>
          <p:cNvSpPr>
            <a:spLocks noGrp="1"/>
          </p:cNvSpPr>
          <p:nvPr>
            <p:ph type="pic" sz="quarter" idx="10" hasCustomPrompt="1"/>
          </p:nvPr>
        </p:nvSpPr>
        <p:spPr>
          <a:xfrm>
            <a:off x="1" y="4867275"/>
            <a:ext cx="6829425" cy="1990724"/>
          </a:xfrm>
          <a:custGeom>
            <a:avLst/>
            <a:gdLst>
              <a:gd name="connsiteX0" fmla="*/ 0 w 6829425"/>
              <a:gd name="connsiteY0" fmla="*/ 0 h 1990724"/>
              <a:gd name="connsiteX1" fmla="*/ 6829425 w 6829425"/>
              <a:gd name="connsiteY1" fmla="*/ 0 h 1990724"/>
              <a:gd name="connsiteX2" fmla="*/ 6829425 w 6829425"/>
              <a:gd name="connsiteY2" fmla="*/ 1990724 h 1990724"/>
              <a:gd name="connsiteX3" fmla="*/ 0 w 6829425"/>
              <a:gd name="connsiteY3" fmla="*/ 1990724 h 1990724"/>
            </a:gdLst>
            <a:ahLst/>
            <a:cxnLst>
              <a:cxn ang="0">
                <a:pos x="connsiteX0" y="connsiteY0"/>
              </a:cxn>
              <a:cxn ang="0">
                <a:pos x="connsiteX1" y="connsiteY1"/>
              </a:cxn>
              <a:cxn ang="0">
                <a:pos x="connsiteX2" y="connsiteY2"/>
              </a:cxn>
              <a:cxn ang="0">
                <a:pos x="connsiteX3" y="connsiteY3"/>
              </a:cxn>
            </a:cxnLst>
            <a:rect l="l" t="t" r="r" b="b"/>
            <a:pathLst>
              <a:path w="6829425" h="1990724">
                <a:moveTo>
                  <a:pt x="0" y="0"/>
                </a:moveTo>
                <a:lnTo>
                  <a:pt x="6829425" y="0"/>
                </a:lnTo>
                <a:lnTo>
                  <a:pt x="6829425" y="1990724"/>
                </a:lnTo>
                <a:lnTo>
                  <a:pt x="0" y="1990724"/>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2" name="Rectangle 1">
            <a:extLst>
              <a:ext uri="{FF2B5EF4-FFF2-40B4-BE49-F238E27FC236}">
                <a16:creationId xmlns:a16="http://schemas.microsoft.com/office/drawing/2014/main" id="{EED3E8EA-B209-4C29-BE65-0C35F589492D}"/>
              </a:ext>
            </a:extLst>
          </p:cNvPr>
          <p:cNvSpPr/>
          <p:nvPr userDrawn="1"/>
        </p:nvSpPr>
        <p:spPr>
          <a:xfrm>
            <a:off x="6829425" y="0"/>
            <a:ext cx="53625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ln>
                <a:solidFill>
                  <a:schemeClr val="accent1"/>
                </a:solidFill>
              </a:ln>
            </a:endParaRPr>
          </a:p>
        </p:txBody>
      </p:sp>
    </p:spTree>
    <p:extLst>
      <p:ext uri="{BB962C8B-B14F-4D97-AF65-F5344CB8AC3E}">
        <p14:creationId xmlns:p14="http://schemas.microsoft.com/office/powerpoint/2010/main" val="1837680151"/>
      </p:ext>
    </p:extLst>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E9FBC7-11A5-408F-94FE-13F7DE8D13C9}"/>
              </a:ext>
            </a:extLst>
          </p:cNvPr>
          <p:cNvSpPr/>
          <p:nvPr userDrawn="1"/>
        </p:nvSpPr>
        <p:spPr>
          <a:xfrm>
            <a:off x="0" y="1"/>
            <a:ext cx="12192000" cy="199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ln>
                <a:solidFill>
                  <a:schemeClr val="accent1"/>
                </a:solidFill>
              </a:ln>
            </a:endParaRPr>
          </a:p>
        </p:txBody>
      </p:sp>
      <p:sp>
        <p:nvSpPr>
          <p:cNvPr id="3" name="Picture Placeholder 2">
            <a:extLst>
              <a:ext uri="{FF2B5EF4-FFF2-40B4-BE49-F238E27FC236}">
                <a16:creationId xmlns:a16="http://schemas.microsoft.com/office/drawing/2014/main" id="{542A7175-C94E-42E2-8C93-595C46B8F3E3}"/>
              </a:ext>
            </a:extLst>
          </p:cNvPr>
          <p:cNvSpPr>
            <a:spLocks noGrp="1"/>
          </p:cNvSpPr>
          <p:nvPr>
            <p:ph type="pic" sz="quarter" idx="10" hasCustomPrompt="1"/>
          </p:nvPr>
        </p:nvSpPr>
        <p:spPr>
          <a:xfrm>
            <a:off x="1068394" y="824390"/>
            <a:ext cx="2865432" cy="1657350"/>
          </a:xfrm>
          <a:custGeom>
            <a:avLst/>
            <a:gdLst>
              <a:gd name="connsiteX0" fmla="*/ 0 w 2865432"/>
              <a:gd name="connsiteY0" fmla="*/ 0 h 1657350"/>
              <a:gd name="connsiteX1" fmla="*/ 2865432 w 2865432"/>
              <a:gd name="connsiteY1" fmla="*/ 0 h 1657350"/>
              <a:gd name="connsiteX2" fmla="*/ 2865432 w 2865432"/>
              <a:gd name="connsiteY2" fmla="*/ 1657350 h 1657350"/>
              <a:gd name="connsiteX3" fmla="*/ 0 w 2865432"/>
              <a:gd name="connsiteY3" fmla="*/ 1657350 h 1657350"/>
            </a:gdLst>
            <a:ahLst/>
            <a:cxnLst>
              <a:cxn ang="0">
                <a:pos x="connsiteX0" y="connsiteY0"/>
              </a:cxn>
              <a:cxn ang="0">
                <a:pos x="connsiteX1" y="connsiteY1"/>
              </a:cxn>
              <a:cxn ang="0">
                <a:pos x="connsiteX2" y="connsiteY2"/>
              </a:cxn>
              <a:cxn ang="0">
                <a:pos x="connsiteX3" y="connsiteY3"/>
              </a:cxn>
            </a:cxnLst>
            <a:rect l="l" t="t" r="r" b="b"/>
            <a:pathLst>
              <a:path w="2865432" h="1657350">
                <a:moveTo>
                  <a:pt x="0" y="0"/>
                </a:moveTo>
                <a:lnTo>
                  <a:pt x="2865432" y="0"/>
                </a:lnTo>
                <a:lnTo>
                  <a:pt x="2865432" y="1657350"/>
                </a:lnTo>
                <a:lnTo>
                  <a:pt x="0" y="165735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4" name="Picture Placeholder 3">
            <a:extLst>
              <a:ext uri="{FF2B5EF4-FFF2-40B4-BE49-F238E27FC236}">
                <a16:creationId xmlns:a16="http://schemas.microsoft.com/office/drawing/2014/main" id="{B19C1763-D29E-48EC-82E1-22C706F31CCB}"/>
              </a:ext>
            </a:extLst>
          </p:cNvPr>
          <p:cNvSpPr>
            <a:spLocks noGrp="1"/>
          </p:cNvSpPr>
          <p:nvPr>
            <p:ph type="pic" sz="quarter" idx="11" hasCustomPrompt="1"/>
          </p:nvPr>
        </p:nvSpPr>
        <p:spPr>
          <a:xfrm>
            <a:off x="4663284" y="824390"/>
            <a:ext cx="2865432" cy="1657350"/>
          </a:xfrm>
          <a:custGeom>
            <a:avLst/>
            <a:gdLst>
              <a:gd name="connsiteX0" fmla="*/ 0 w 2865432"/>
              <a:gd name="connsiteY0" fmla="*/ 0 h 1657350"/>
              <a:gd name="connsiteX1" fmla="*/ 2865432 w 2865432"/>
              <a:gd name="connsiteY1" fmla="*/ 0 h 1657350"/>
              <a:gd name="connsiteX2" fmla="*/ 2865432 w 2865432"/>
              <a:gd name="connsiteY2" fmla="*/ 1657350 h 1657350"/>
              <a:gd name="connsiteX3" fmla="*/ 0 w 2865432"/>
              <a:gd name="connsiteY3" fmla="*/ 1657350 h 1657350"/>
            </a:gdLst>
            <a:ahLst/>
            <a:cxnLst>
              <a:cxn ang="0">
                <a:pos x="connsiteX0" y="connsiteY0"/>
              </a:cxn>
              <a:cxn ang="0">
                <a:pos x="connsiteX1" y="connsiteY1"/>
              </a:cxn>
              <a:cxn ang="0">
                <a:pos x="connsiteX2" y="connsiteY2"/>
              </a:cxn>
              <a:cxn ang="0">
                <a:pos x="connsiteX3" y="connsiteY3"/>
              </a:cxn>
            </a:cxnLst>
            <a:rect l="l" t="t" r="r" b="b"/>
            <a:pathLst>
              <a:path w="2865432" h="1657350">
                <a:moveTo>
                  <a:pt x="0" y="0"/>
                </a:moveTo>
                <a:lnTo>
                  <a:pt x="2865432" y="0"/>
                </a:lnTo>
                <a:lnTo>
                  <a:pt x="2865432" y="1657350"/>
                </a:lnTo>
                <a:lnTo>
                  <a:pt x="0" y="165735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5" name="Picture Placeholder 4">
            <a:extLst>
              <a:ext uri="{FF2B5EF4-FFF2-40B4-BE49-F238E27FC236}">
                <a16:creationId xmlns:a16="http://schemas.microsoft.com/office/drawing/2014/main" id="{688148AC-B8E9-470B-A97F-93FDA77CF5E5}"/>
              </a:ext>
            </a:extLst>
          </p:cNvPr>
          <p:cNvSpPr>
            <a:spLocks noGrp="1"/>
          </p:cNvSpPr>
          <p:nvPr>
            <p:ph type="pic" sz="quarter" idx="12" hasCustomPrompt="1"/>
          </p:nvPr>
        </p:nvSpPr>
        <p:spPr>
          <a:xfrm>
            <a:off x="8258174" y="824390"/>
            <a:ext cx="2865432" cy="1657350"/>
          </a:xfrm>
          <a:custGeom>
            <a:avLst/>
            <a:gdLst>
              <a:gd name="connsiteX0" fmla="*/ 0 w 2865432"/>
              <a:gd name="connsiteY0" fmla="*/ 0 h 1657350"/>
              <a:gd name="connsiteX1" fmla="*/ 2865432 w 2865432"/>
              <a:gd name="connsiteY1" fmla="*/ 0 h 1657350"/>
              <a:gd name="connsiteX2" fmla="*/ 2865432 w 2865432"/>
              <a:gd name="connsiteY2" fmla="*/ 1657350 h 1657350"/>
              <a:gd name="connsiteX3" fmla="*/ 0 w 2865432"/>
              <a:gd name="connsiteY3" fmla="*/ 1657350 h 1657350"/>
            </a:gdLst>
            <a:ahLst/>
            <a:cxnLst>
              <a:cxn ang="0">
                <a:pos x="connsiteX0" y="connsiteY0"/>
              </a:cxn>
              <a:cxn ang="0">
                <a:pos x="connsiteX1" y="connsiteY1"/>
              </a:cxn>
              <a:cxn ang="0">
                <a:pos x="connsiteX2" y="connsiteY2"/>
              </a:cxn>
              <a:cxn ang="0">
                <a:pos x="connsiteX3" y="connsiteY3"/>
              </a:cxn>
            </a:cxnLst>
            <a:rect l="l" t="t" r="r" b="b"/>
            <a:pathLst>
              <a:path w="2865432" h="1657350">
                <a:moveTo>
                  <a:pt x="0" y="0"/>
                </a:moveTo>
                <a:lnTo>
                  <a:pt x="2865432" y="0"/>
                </a:lnTo>
                <a:lnTo>
                  <a:pt x="2865432" y="1657350"/>
                </a:lnTo>
                <a:lnTo>
                  <a:pt x="0" y="165735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6" name="Rectangle 5">
            <a:extLst>
              <a:ext uri="{FF2B5EF4-FFF2-40B4-BE49-F238E27FC236}">
                <a16:creationId xmlns:a16="http://schemas.microsoft.com/office/drawing/2014/main" id="{2F10EBED-F6F5-4FDF-9F2C-6A534D77A050}"/>
              </a:ext>
            </a:extLst>
          </p:cNvPr>
          <p:cNvSpPr/>
          <p:nvPr userDrawn="1"/>
        </p:nvSpPr>
        <p:spPr>
          <a:xfrm>
            <a:off x="1" y="4863584"/>
            <a:ext cx="12192000" cy="19944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ln>
                <a:solidFill>
                  <a:schemeClr val="accent1"/>
                </a:solidFill>
              </a:ln>
            </a:endParaRPr>
          </a:p>
        </p:txBody>
      </p:sp>
    </p:spTree>
    <p:extLst>
      <p:ext uri="{BB962C8B-B14F-4D97-AF65-F5344CB8AC3E}">
        <p14:creationId xmlns:p14="http://schemas.microsoft.com/office/powerpoint/2010/main" val="3914127262"/>
      </p:ext>
    </p:extLst>
  </p:cSld>
  <p:clrMapOvr>
    <a:masterClrMapping/>
  </p:clrMapOvr>
  <p:transition spd="slow">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9F60215-4A09-4EF8-ABBF-7E58E66A8859}"/>
              </a:ext>
            </a:extLst>
          </p:cNvPr>
          <p:cNvSpPr>
            <a:spLocks noGrp="1"/>
          </p:cNvSpPr>
          <p:nvPr>
            <p:ph type="pic" sz="quarter" idx="10" hasCustomPrompt="1"/>
          </p:nvPr>
        </p:nvSpPr>
        <p:spPr>
          <a:xfrm>
            <a:off x="537541" y="540000"/>
            <a:ext cx="6647031" cy="5778000"/>
          </a:xfrm>
          <a:custGeom>
            <a:avLst/>
            <a:gdLst>
              <a:gd name="connsiteX0" fmla="*/ 0 w 6647031"/>
              <a:gd name="connsiteY0" fmla="*/ 0 h 5778000"/>
              <a:gd name="connsiteX1" fmla="*/ 6647031 w 6647031"/>
              <a:gd name="connsiteY1" fmla="*/ 0 h 5778000"/>
              <a:gd name="connsiteX2" fmla="*/ 6647031 w 6647031"/>
              <a:gd name="connsiteY2" fmla="*/ 5778000 h 5778000"/>
              <a:gd name="connsiteX3" fmla="*/ 0 w 6647031"/>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6647031" h="5778000">
                <a:moveTo>
                  <a:pt x="0" y="0"/>
                </a:moveTo>
                <a:lnTo>
                  <a:pt x="6647031" y="0"/>
                </a:lnTo>
                <a:lnTo>
                  <a:pt x="6647031" y="5778000"/>
                </a:lnTo>
                <a:lnTo>
                  <a:pt x="0" y="5778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
        <p:nvSpPr>
          <p:cNvPr id="2" name="Rectangle 1">
            <a:extLst>
              <a:ext uri="{FF2B5EF4-FFF2-40B4-BE49-F238E27FC236}">
                <a16:creationId xmlns:a16="http://schemas.microsoft.com/office/drawing/2014/main" id="{76DAD6C0-F846-4B98-A7B0-7FDB46DE9500}"/>
              </a:ext>
            </a:extLst>
          </p:cNvPr>
          <p:cNvSpPr/>
          <p:nvPr userDrawn="1"/>
        </p:nvSpPr>
        <p:spPr>
          <a:xfrm>
            <a:off x="7271658" y="540000"/>
            <a:ext cx="4380342" cy="577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947500858"/>
      </p:ext>
    </p:extLst>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5799BE9B-4EA5-4132-B538-8C5752393FF4}"/>
              </a:ext>
            </a:extLst>
          </p:cNvPr>
          <p:cNvSpPr/>
          <p:nvPr userDrawn="1"/>
        </p:nvSpPr>
        <p:spPr>
          <a:xfrm>
            <a:off x="537539" y="540000"/>
            <a:ext cx="11125374" cy="2998517"/>
          </a:xfrm>
          <a:custGeom>
            <a:avLst/>
            <a:gdLst>
              <a:gd name="connsiteX0" fmla="*/ 0 w 11125374"/>
              <a:gd name="connsiteY0" fmla="*/ 0 h 2998517"/>
              <a:gd name="connsiteX1" fmla="*/ 11125374 w 11125374"/>
              <a:gd name="connsiteY1" fmla="*/ 0 h 2998517"/>
              <a:gd name="connsiteX2" fmla="*/ 11125374 w 11125374"/>
              <a:gd name="connsiteY2" fmla="*/ 2998517 h 2998517"/>
              <a:gd name="connsiteX3" fmla="*/ 0 w 11125374"/>
              <a:gd name="connsiteY3" fmla="*/ 2998517 h 2998517"/>
            </a:gdLst>
            <a:ahLst/>
            <a:cxnLst>
              <a:cxn ang="0">
                <a:pos x="connsiteX0" y="connsiteY0"/>
              </a:cxn>
              <a:cxn ang="0">
                <a:pos x="connsiteX1" y="connsiteY1"/>
              </a:cxn>
              <a:cxn ang="0">
                <a:pos x="connsiteX2" y="connsiteY2"/>
              </a:cxn>
              <a:cxn ang="0">
                <a:pos x="connsiteX3" y="connsiteY3"/>
              </a:cxn>
            </a:cxnLst>
            <a:rect l="l" t="t" r="r" b="b"/>
            <a:pathLst>
              <a:path w="11125374" h="2998517">
                <a:moveTo>
                  <a:pt x="0" y="0"/>
                </a:moveTo>
                <a:lnTo>
                  <a:pt x="11125374" y="0"/>
                </a:lnTo>
                <a:lnTo>
                  <a:pt x="11125374" y="2998517"/>
                </a:lnTo>
                <a:lnTo>
                  <a:pt x="0" y="299851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Picture Placeholder 8">
            <a:extLst>
              <a:ext uri="{FF2B5EF4-FFF2-40B4-BE49-F238E27FC236}">
                <a16:creationId xmlns:a16="http://schemas.microsoft.com/office/drawing/2014/main" id="{0DE88EE3-3C09-4FF6-AF0A-62A4142FD405}"/>
              </a:ext>
            </a:extLst>
          </p:cNvPr>
          <p:cNvSpPr>
            <a:spLocks noGrp="1"/>
          </p:cNvSpPr>
          <p:nvPr>
            <p:ph type="pic" sz="quarter" idx="11" hasCustomPrompt="1"/>
          </p:nvPr>
        </p:nvSpPr>
        <p:spPr>
          <a:xfrm>
            <a:off x="537541" y="4078515"/>
            <a:ext cx="11125373" cy="2239486"/>
          </a:xfrm>
          <a:custGeom>
            <a:avLst/>
            <a:gdLst>
              <a:gd name="connsiteX0" fmla="*/ 0 w 11125373"/>
              <a:gd name="connsiteY0" fmla="*/ 0 h 2239486"/>
              <a:gd name="connsiteX1" fmla="*/ 11125373 w 11125373"/>
              <a:gd name="connsiteY1" fmla="*/ 0 h 2239486"/>
              <a:gd name="connsiteX2" fmla="*/ 11125373 w 11125373"/>
              <a:gd name="connsiteY2" fmla="*/ 2239486 h 2239486"/>
              <a:gd name="connsiteX3" fmla="*/ 0 w 11125373"/>
              <a:gd name="connsiteY3" fmla="*/ 2239486 h 2239486"/>
            </a:gdLst>
            <a:ahLst/>
            <a:cxnLst>
              <a:cxn ang="0">
                <a:pos x="connsiteX0" y="connsiteY0"/>
              </a:cxn>
              <a:cxn ang="0">
                <a:pos x="connsiteX1" y="connsiteY1"/>
              </a:cxn>
              <a:cxn ang="0">
                <a:pos x="connsiteX2" y="connsiteY2"/>
              </a:cxn>
              <a:cxn ang="0">
                <a:pos x="connsiteX3" y="connsiteY3"/>
              </a:cxn>
            </a:cxnLst>
            <a:rect l="l" t="t" r="r" b="b"/>
            <a:pathLst>
              <a:path w="11125373" h="2239486">
                <a:moveTo>
                  <a:pt x="0" y="0"/>
                </a:moveTo>
                <a:lnTo>
                  <a:pt x="11125373" y="0"/>
                </a:lnTo>
                <a:lnTo>
                  <a:pt x="11125373" y="2239486"/>
                </a:lnTo>
                <a:lnTo>
                  <a:pt x="0" y="2239486"/>
                </a:lnTo>
                <a:close/>
              </a:path>
            </a:pathLst>
          </a:custGeom>
          <a:pattFill prst="pct20">
            <a:fgClr>
              <a:schemeClr val="accent2"/>
            </a:fgClr>
            <a:bgClr>
              <a:schemeClr val="bg1"/>
            </a:bgClr>
          </a:pattFill>
        </p:spPr>
        <p:txBody>
          <a:bodyPr wrap="square">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917234294"/>
      </p:ext>
    </p:extLst>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0B08B814-377C-47C7-8A3F-383674D69CFE}"/>
              </a:ext>
            </a:extLst>
          </p:cNvPr>
          <p:cNvSpPr/>
          <p:nvPr userDrawn="1"/>
        </p:nvSpPr>
        <p:spPr>
          <a:xfrm>
            <a:off x="537542" y="4078515"/>
            <a:ext cx="11125373" cy="2239486"/>
          </a:xfrm>
          <a:custGeom>
            <a:avLst/>
            <a:gdLst>
              <a:gd name="connsiteX0" fmla="*/ 0 w 11125373"/>
              <a:gd name="connsiteY0" fmla="*/ 0 h 2239486"/>
              <a:gd name="connsiteX1" fmla="*/ 11125373 w 11125373"/>
              <a:gd name="connsiteY1" fmla="*/ 0 h 2239486"/>
              <a:gd name="connsiteX2" fmla="*/ 11125373 w 11125373"/>
              <a:gd name="connsiteY2" fmla="*/ 2239486 h 2239486"/>
              <a:gd name="connsiteX3" fmla="*/ 0 w 11125373"/>
              <a:gd name="connsiteY3" fmla="*/ 2239486 h 2239486"/>
            </a:gdLst>
            <a:ahLst/>
            <a:cxnLst>
              <a:cxn ang="0">
                <a:pos x="connsiteX0" y="connsiteY0"/>
              </a:cxn>
              <a:cxn ang="0">
                <a:pos x="connsiteX1" y="connsiteY1"/>
              </a:cxn>
              <a:cxn ang="0">
                <a:pos x="connsiteX2" y="connsiteY2"/>
              </a:cxn>
              <a:cxn ang="0">
                <a:pos x="connsiteX3" y="connsiteY3"/>
              </a:cxn>
            </a:cxnLst>
            <a:rect l="l" t="t" r="r" b="b"/>
            <a:pathLst>
              <a:path w="11125373" h="2239486">
                <a:moveTo>
                  <a:pt x="0" y="0"/>
                </a:moveTo>
                <a:lnTo>
                  <a:pt x="11125373" y="0"/>
                </a:lnTo>
                <a:lnTo>
                  <a:pt x="11125373" y="2239486"/>
                </a:lnTo>
                <a:lnTo>
                  <a:pt x="0" y="223948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Picture Placeholder 5">
            <a:extLst>
              <a:ext uri="{FF2B5EF4-FFF2-40B4-BE49-F238E27FC236}">
                <a16:creationId xmlns:a16="http://schemas.microsoft.com/office/drawing/2014/main" id="{BCCC7BD5-0DC0-41B8-BE8F-EDE451F65C60}"/>
              </a:ext>
            </a:extLst>
          </p:cNvPr>
          <p:cNvSpPr>
            <a:spLocks noGrp="1"/>
          </p:cNvSpPr>
          <p:nvPr>
            <p:ph type="pic" sz="quarter" idx="10" hasCustomPrompt="1"/>
          </p:nvPr>
        </p:nvSpPr>
        <p:spPr>
          <a:xfrm>
            <a:off x="537539" y="539999"/>
            <a:ext cx="11125374" cy="2998517"/>
          </a:xfrm>
          <a:custGeom>
            <a:avLst/>
            <a:gdLst>
              <a:gd name="connsiteX0" fmla="*/ 0 w 11125374"/>
              <a:gd name="connsiteY0" fmla="*/ 0 h 2998517"/>
              <a:gd name="connsiteX1" fmla="*/ 11125374 w 11125374"/>
              <a:gd name="connsiteY1" fmla="*/ 0 h 2998517"/>
              <a:gd name="connsiteX2" fmla="*/ 11125374 w 11125374"/>
              <a:gd name="connsiteY2" fmla="*/ 2998517 h 2998517"/>
              <a:gd name="connsiteX3" fmla="*/ 0 w 11125374"/>
              <a:gd name="connsiteY3" fmla="*/ 2998517 h 2998517"/>
            </a:gdLst>
            <a:ahLst/>
            <a:cxnLst>
              <a:cxn ang="0">
                <a:pos x="connsiteX0" y="connsiteY0"/>
              </a:cxn>
              <a:cxn ang="0">
                <a:pos x="connsiteX1" y="connsiteY1"/>
              </a:cxn>
              <a:cxn ang="0">
                <a:pos x="connsiteX2" y="connsiteY2"/>
              </a:cxn>
              <a:cxn ang="0">
                <a:pos x="connsiteX3" y="connsiteY3"/>
              </a:cxn>
            </a:cxnLst>
            <a:rect l="l" t="t" r="r" b="b"/>
            <a:pathLst>
              <a:path w="11125374" h="2998517">
                <a:moveTo>
                  <a:pt x="0" y="0"/>
                </a:moveTo>
                <a:lnTo>
                  <a:pt x="11125374" y="0"/>
                </a:lnTo>
                <a:lnTo>
                  <a:pt x="11125374" y="2998517"/>
                </a:lnTo>
                <a:lnTo>
                  <a:pt x="0" y="2998517"/>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2456743940"/>
      </p:ext>
    </p:extLst>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25A637-83D2-4DB3-8108-CD6F3D3EF1BC}"/>
              </a:ext>
            </a:extLst>
          </p:cNvPr>
          <p:cNvSpPr/>
          <p:nvPr userDrawn="1"/>
        </p:nvSpPr>
        <p:spPr>
          <a:xfrm>
            <a:off x="0" y="5141843"/>
            <a:ext cx="12192000" cy="17161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EC4F9A30-6FED-4793-BF3C-3167A7E313BC}"/>
              </a:ext>
            </a:extLst>
          </p:cNvPr>
          <p:cNvSpPr/>
          <p:nvPr userDrawn="1"/>
        </p:nvSpPr>
        <p:spPr>
          <a:xfrm>
            <a:off x="0" y="0"/>
            <a:ext cx="12192000" cy="288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Picture Placeholder 8">
            <a:extLst>
              <a:ext uri="{FF2B5EF4-FFF2-40B4-BE49-F238E27FC236}">
                <a16:creationId xmlns:a16="http://schemas.microsoft.com/office/drawing/2014/main" id="{D43BF477-12BE-4AB4-ABC8-D96145CF289D}"/>
              </a:ext>
            </a:extLst>
          </p:cNvPr>
          <p:cNvSpPr>
            <a:spLocks noGrp="1"/>
          </p:cNvSpPr>
          <p:nvPr>
            <p:ph type="pic" sz="quarter" idx="10" hasCustomPrompt="1"/>
          </p:nvPr>
        </p:nvSpPr>
        <p:spPr>
          <a:xfrm>
            <a:off x="7536656" y="538067"/>
            <a:ext cx="4115344" cy="4318000"/>
          </a:xfrm>
          <a:custGeom>
            <a:avLst/>
            <a:gdLst>
              <a:gd name="connsiteX0" fmla="*/ 0 w 4115344"/>
              <a:gd name="connsiteY0" fmla="*/ 0 h 4318000"/>
              <a:gd name="connsiteX1" fmla="*/ 4115344 w 4115344"/>
              <a:gd name="connsiteY1" fmla="*/ 0 h 4318000"/>
              <a:gd name="connsiteX2" fmla="*/ 4115344 w 4115344"/>
              <a:gd name="connsiteY2" fmla="*/ 4318000 h 4318000"/>
              <a:gd name="connsiteX3" fmla="*/ 0 w 4115344"/>
              <a:gd name="connsiteY3" fmla="*/ 4318000 h 4318000"/>
            </a:gdLst>
            <a:ahLst/>
            <a:cxnLst>
              <a:cxn ang="0">
                <a:pos x="connsiteX0" y="connsiteY0"/>
              </a:cxn>
              <a:cxn ang="0">
                <a:pos x="connsiteX1" y="connsiteY1"/>
              </a:cxn>
              <a:cxn ang="0">
                <a:pos x="connsiteX2" y="connsiteY2"/>
              </a:cxn>
              <a:cxn ang="0">
                <a:pos x="connsiteX3" y="connsiteY3"/>
              </a:cxn>
            </a:cxnLst>
            <a:rect l="l" t="t" r="r" b="b"/>
            <a:pathLst>
              <a:path w="4115344" h="4318000">
                <a:moveTo>
                  <a:pt x="0" y="0"/>
                </a:moveTo>
                <a:lnTo>
                  <a:pt x="4115344" y="0"/>
                </a:lnTo>
                <a:lnTo>
                  <a:pt x="4115344" y="4318000"/>
                </a:lnTo>
                <a:lnTo>
                  <a:pt x="0" y="4318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2174950907"/>
      </p:ext>
    </p:extLst>
  </p:cSld>
  <p:clrMapOvr>
    <a:masterClrMapping/>
  </p:clrMapOvr>
  <p:transition spd="slow">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F70B96-7A2E-4AFF-9527-141B9CC13915}"/>
              </a:ext>
            </a:extLst>
          </p:cNvPr>
          <p:cNvSpPr/>
          <p:nvPr userDrawn="1"/>
        </p:nvSpPr>
        <p:spPr>
          <a:xfrm>
            <a:off x="0" y="0"/>
            <a:ext cx="53721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Picture Placeholder 12">
            <a:extLst>
              <a:ext uri="{FF2B5EF4-FFF2-40B4-BE49-F238E27FC236}">
                <a16:creationId xmlns:a16="http://schemas.microsoft.com/office/drawing/2014/main" id="{75D495C4-63DF-4099-BADC-0A249DDFFDAD}"/>
              </a:ext>
            </a:extLst>
          </p:cNvPr>
          <p:cNvSpPr>
            <a:spLocks noGrp="1"/>
          </p:cNvSpPr>
          <p:nvPr>
            <p:ph type="pic" sz="quarter" idx="10" hasCustomPrompt="1"/>
          </p:nvPr>
        </p:nvSpPr>
        <p:spPr>
          <a:xfrm>
            <a:off x="1206500" y="3429000"/>
            <a:ext cx="5233992" cy="2844800"/>
          </a:xfrm>
          <a:custGeom>
            <a:avLst/>
            <a:gdLst>
              <a:gd name="connsiteX0" fmla="*/ 0 w 5233992"/>
              <a:gd name="connsiteY0" fmla="*/ 0 h 2844800"/>
              <a:gd name="connsiteX1" fmla="*/ 5233992 w 5233992"/>
              <a:gd name="connsiteY1" fmla="*/ 0 h 2844800"/>
              <a:gd name="connsiteX2" fmla="*/ 5233992 w 5233992"/>
              <a:gd name="connsiteY2" fmla="*/ 2844800 h 2844800"/>
              <a:gd name="connsiteX3" fmla="*/ 0 w 5233992"/>
              <a:gd name="connsiteY3" fmla="*/ 2844800 h 2844800"/>
            </a:gdLst>
            <a:ahLst/>
            <a:cxnLst>
              <a:cxn ang="0">
                <a:pos x="connsiteX0" y="connsiteY0"/>
              </a:cxn>
              <a:cxn ang="0">
                <a:pos x="connsiteX1" y="connsiteY1"/>
              </a:cxn>
              <a:cxn ang="0">
                <a:pos x="connsiteX2" y="connsiteY2"/>
              </a:cxn>
              <a:cxn ang="0">
                <a:pos x="connsiteX3" y="connsiteY3"/>
              </a:cxn>
            </a:cxnLst>
            <a:rect l="l" t="t" r="r" b="b"/>
            <a:pathLst>
              <a:path w="5233992" h="2844800">
                <a:moveTo>
                  <a:pt x="0" y="0"/>
                </a:moveTo>
                <a:lnTo>
                  <a:pt x="5233992" y="0"/>
                </a:lnTo>
                <a:lnTo>
                  <a:pt x="5233992" y="2844800"/>
                </a:lnTo>
                <a:lnTo>
                  <a:pt x="0" y="28448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3459006318"/>
      </p:ext>
    </p:extLst>
  </p:cSld>
  <p:clrMapOvr>
    <a:masterClrMapping/>
  </p:clrMapOvr>
  <p:transition spd="slow">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2926C09-7C63-4B2C-AB19-C23A5E48DCE3}"/>
              </a:ext>
            </a:extLst>
          </p:cNvPr>
          <p:cNvSpPr/>
          <p:nvPr userDrawn="1"/>
        </p:nvSpPr>
        <p:spPr>
          <a:xfrm>
            <a:off x="0" y="0"/>
            <a:ext cx="6096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B342C46E-36AC-4552-A528-9463A1D81355}"/>
              </a:ext>
            </a:extLst>
          </p:cNvPr>
          <p:cNvSpPr/>
          <p:nvPr userDrawn="1"/>
        </p:nvSpPr>
        <p:spPr>
          <a:xfrm>
            <a:off x="6096000" y="3429000"/>
            <a:ext cx="6096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Picture Placeholder 8">
            <a:extLst>
              <a:ext uri="{FF2B5EF4-FFF2-40B4-BE49-F238E27FC236}">
                <a16:creationId xmlns:a16="http://schemas.microsoft.com/office/drawing/2014/main" id="{6BF58E41-2EFD-454C-924C-F6E0FA89FAF8}"/>
              </a:ext>
            </a:extLst>
          </p:cNvPr>
          <p:cNvSpPr>
            <a:spLocks noGrp="1"/>
          </p:cNvSpPr>
          <p:nvPr>
            <p:ph type="pic" sz="quarter" idx="10" hasCustomPrompt="1"/>
          </p:nvPr>
        </p:nvSpPr>
        <p:spPr>
          <a:xfrm>
            <a:off x="6696932" y="538068"/>
            <a:ext cx="4955068" cy="3345155"/>
          </a:xfrm>
          <a:custGeom>
            <a:avLst/>
            <a:gdLst>
              <a:gd name="connsiteX0" fmla="*/ 0 w 4955068"/>
              <a:gd name="connsiteY0" fmla="*/ 0 h 3345155"/>
              <a:gd name="connsiteX1" fmla="*/ 4955068 w 4955068"/>
              <a:gd name="connsiteY1" fmla="*/ 0 h 3345155"/>
              <a:gd name="connsiteX2" fmla="*/ 4955068 w 4955068"/>
              <a:gd name="connsiteY2" fmla="*/ 3345155 h 3345155"/>
              <a:gd name="connsiteX3" fmla="*/ 0 w 4955068"/>
              <a:gd name="connsiteY3" fmla="*/ 3345155 h 3345155"/>
            </a:gdLst>
            <a:ahLst/>
            <a:cxnLst>
              <a:cxn ang="0">
                <a:pos x="connsiteX0" y="connsiteY0"/>
              </a:cxn>
              <a:cxn ang="0">
                <a:pos x="connsiteX1" y="connsiteY1"/>
              </a:cxn>
              <a:cxn ang="0">
                <a:pos x="connsiteX2" y="connsiteY2"/>
              </a:cxn>
              <a:cxn ang="0">
                <a:pos x="connsiteX3" y="connsiteY3"/>
              </a:cxn>
            </a:cxnLst>
            <a:rect l="l" t="t" r="r" b="b"/>
            <a:pathLst>
              <a:path w="4955068" h="3345155">
                <a:moveTo>
                  <a:pt x="0" y="0"/>
                </a:moveTo>
                <a:lnTo>
                  <a:pt x="4955068" y="0"/>
                </a:lnTo>
                <a:lnTo>
                  <a:pt x="4955068" y="3345155"/>
                </a:lnTo>
                <a:lnTo>
                  <a:pt x="0" y="3345155"/>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408923492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2"/>
        </a:solidFill>
        <a:effectLst/>
      </p:bgPr>
    </p:bg>
    <p:spTree>
      <p:nvGrpSpPr>
        <p:cNvPr id="1" name=""/>
        <p:cNvGrpSpPr/>
        <p:nvPr/>
      </p:nvGrpSpPr>
      <p:grpSpPr>
        <a:xfrm>
          <a:off x="0" y="0"/>
          <a:ext cx="0" cy="0"/>
          <a:chOff x="0" y="0"/>
          <a:chExt cx="0" cy="0"/>
        </a:xfrm>
      </p:grpSpPr>
      <p:pic>
        <p:nvPicPr>
          <p:cNvPr id="4" name="Picture 3" descr="A picture containing chart&#10;&#10;Description automatically generated">
            <a:extLst>
              <a:ext uri="{FF2B5EF4-FFF2-40B4-BE49-F238E27FC236}">
                <a16:creationId xmlns:a16="http://schemas.microsoft.com/office/drawing/2014/main" id="{37A93E3F-4572-8542-8475-E6179C804B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0" y="0"/>
            <a:ext cx="7620000" cy="4305300"/>
          </a:xfrm>
          <a:prstGeom prst="rect">
            <a:avLst/>
          </a:prstGeom>
        </p:spPr>
      </p:pic>
    </p:spTree>
    <p:extLst>
      <p:ext uri="{BB962C8B-B14F-4D97-AF65-F5344CB8AC3E}">
        <p14:creationId xmlns:p14="http://schemas.microsoft.com/office/powerpoint/2010/main" val="1653792022"/>
      </p:ext>
    </p:extLst>
  </p:cSld>
  <p:clrMapOvr>
    <a:masterClrMapping/>
  </p:clrMapOvr>
  <p:transition spd="slow">
    <p:push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98D787-171D-4469-85A4-CBB1198300B5}"/>
              </a:ext>
            </a:extLst>
          </p:cNvPr>
          <p:cNvSpPr/>
          <p:nvPr userDrawn="1"/>
        </p:nvSpPr>
        <p:spPr>
          <a:xfrm>
            <a:off x="0" y="4749534"/>
            <a:ext cx="12192000" cy="21084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Picture Placeholder 11">
            <a:extLst>
              <a:ext uri="{FF2B5EF4-FFF2-40B4-BE49-F238E27FC236}">
                <a16:creationId xmlns:a16="http://schemas.microsoft.com/office/drawing/2014/main" id="{7471CFCD-4197-454E-B778-8A7194E53878}"/>
              </a:ext>
            </a:extLst>
          </p:cNvPr>
          <p:cNvSpPr>
            <a:spLocks noGrp="1"/>
          </p:cNvSpPr>
          <p:nvPr>
            <p:ph type="pic" sz="quarter" idx="10" hasCustomPrompt="1"/>
          </p:nvPr>
        </p:nvSpPr>
        <p:spPr>
          <a:xfrm>
            <a:off x="1068394" y="3022600"/>
            <a:ext cx="2563807" cy="2563200"/>
          </a:xfrm>
          <a:custGeom>
            <a:avLst/>
            <a:gdLst>
              <a:gd name="connsiteX0" fmla="*/ 0 w 2563807"/>
              <a:gd name="connsiteY0" fmla="*/ 0 h 2563200"/>
              <a:gd name="connsiteX1" fmla="*/ 2563807 w 2563807"/>
              <a:gd name="connsiteY1" fmla="*/ 0 h 2563200"/>
              <a:gd name="connsiteX2" fmla="*/ 2563807 w 2563807"/>
              <a:gd name="connsiteY2" fmla="*/ 2563200 h 2563200"/>
              <a:gd name="connsiteX3" fmla="*/ 0 w 2563807"/>
              <a:gd name="connsiteY3" fmla="*/ 2563200 h 2563200"/>
            </a:gdLst>
            <a:ahLst/>
            <a:cxnLst>
              <a:cxn ang="0">
                <a:pos x="connsiteX0" y="connsiteY0"/>
              </a:cxn>
              <a:cxn ang="0">
                <a:pos x="connsiteX1" y="connsiteY1"/>
              </a:cxn>
              <a:cxn ang="0">
                <a:pos x="connsiteX2" y="connsiteY2"/>
              </a:cxn>
              <a:cxn ang="0">
                <a:pos x="connsiteX3" y="connsiteY3"/>
              </a:cxn>
            </a:cxnLst>
            <a:rect l="l" t="t" r="r" b="b"/>
            <a:pathLst>
              <a:path w="2563807" h="2563200">
                <a:moveTo>
                  <a:pt x="0" y="0"/>
                </a:moveTo>
                <a:lnTo>
                  <a:pt x="2563807" y="0"/>
                </a:lnTo>
                <a:lnTo>
                  <a:pt x="2563807" y="2563200"/>
                </a:lnTo>
                <a:lnTo>
                  <a:pt x="0" y="2563200"/>
                </a:lnTo>
                <a:close/>
              </a:path>
            </a:pathLst>
          </a:custGeom>
          <a:pattFill prst="pct20">
            <a:fgClr>
              <a:schemeClr val="accent1"/>
            </a:fgClr>
            <a:bgClr>
              <a:schemeClr val="bg1"/>
            </a:bgClr>
          </a:pattFill>
        </p:spPr>
        <p:txBody>
          <a:bodyPr wrap="square" anchor="ctr">
            <a:noAutofit/>
          </a:bodyPr>
          <a:lstStyle>
            <a:lvl1pPr marL="0" indent="0" algn="ctr">
              <a:buNone/>
              <a:defRPr sz="2400"/>
            </a:lvl1pPr>
          </a:lstStyle>
          <a:p>
            <a:r>
              <a:rPr lang="en-ID" dirty="0"/>
              <a:t>Add Image Here</a:t>
            </a:r>
          </a:p>
        </p:txBody>
      </p:sp>
      <p:sp>
        <p:nvSpPr>
          <p:cNvPr id="13" name="Picture Placeholder 12">
            <a:extLst>
              <a:ext uri="{FF2B5EF4-FFF2-40B4-BE49-F238E27FC236}">
                <a16:creationId xmlns:a16="http://schemas.microsoft.com/office/drawing/2014/main" id="{70AF7964-5383-473C-BC88-8A89C1A13BF7}"/>
              </a:ext>
            </a:extLst>
          </p:cNvPr>
          <p:cNvSpPr>
            <a:spLocks noGrp="1"/>
          </p:cNvSpPr>
          <p:nvPr>
            <p:ph type="pic" sz="quarter" idx="11" hasCustomPrompt="1"/>
          </p:nvPr>
        </p:nvSpPr>
        <p:spPr>
          <a:xfrm>
            <a:off x="4814097" y="3022600"/>
            <a:ext cx="2563807" cy="2563200"/>
          </a:xfrm>
          <a:custGeom>
            <a:avLst/>
            <a:gdLst>
              <a:gd name="connsiteX0" fmla="*/ 0 w 2563807"/>
              <a:gd name="connsiteY0" fmla="*/ 0 h 2563200"/>
              <a:gd name="connsiteX1" fmla="*/ 2563807 w 2563807"/>
              <a:gd name="connsiteY1" fmla="*/ 0 h 2563200"/>
              <a:gd name="connsiteX2" fmla="*/ 2563807 w 2563807"/>
              <a:gd name="connsiteY2" fmla="*/ 2563200 h 2563200"/>
              <a:gd name="connsiteX3" fmla="*/ 0 w 2563807"/>
              <a:gd name="connsiteY3" fmla="*/ 2563200 h 2563200"/>
            </a:gdLst>
            <a:ahLst/>
            <a:cxnLst>
              <a:cxn ang="0">
                <a:pos x="connsiteX0" y="connsiteY0"/>
              </a:cxn>
              <a:cxn ang="0">
                <a:pos x="connsiteX1" y="connsiteY1"/>
              </a:cxn>
              <a:cxn ang="0">
                <a:pos x="connsiteX2" y="connsiteY2"/>
              </a:cxn>
              <a:cxn ang="0">
                <a:pos x="connsiteX3" y="connsiteY3"/>
              </a:cxn>
            </a:cxnLst>
            <a:rect l="l" t="t" r="r" b="b"/>
            <a:pathLst>
              <a:path w="2563807" h="2563200">
                <a:moveTo>
                  <a:pt x="0" y="0"/>
                </a:moveTo>
                <a:lnTo>
                  <a:pt x="2563807" y="0"/>
                </a:lnTo>
                <a:lnTo>
                  <a:pt x="2563807" y="2563200"/>
                </a:lnTo>
                <a:lnTo>
                  <a:pt x="0" y="25632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4" name="Picture Placeholder 13">
            <a:extLst>
              <a:ext uri="{FF2B5EF4-FFF2-40B4-BE49-F238E27FC236}">
                <a16:creationId xmlns:a16="http://schemas.microsoft.com/office/drawing/2014/main" id="{0D316A26-B772-498F-9093-6D0A17A6BF79}"/>
              </a:ext>
            </a:extLst>
          </p:cNvPr>
          <p:cNvSpPr>
            <a:spLocks noGrp="1"/>
          </p:cNvSpPr>
          <p:nvPr>
            <p:ph type="pic" sz="quarter" idx="12" hasCustomPrompt="1"/>
          </p:nvPr>
        </p:nvSpPr>
        <p:spPr>
          <a:xfrm>
            <a:off x="8503049" y="3022600"/>
            <a:ext cx="2563807" cy="2563200"/>
          </a:xfrm>
          <a:custGeom>
            <a:avLst/>
            <a:gdLst>
              <a:gd name="connsiteX0" fmla="*/ 0 w 2563807"/>
              <a:gd name="connsiteY0" fmla="*/ 0 h 2563200"/>
              <a:gd name="connsiteX1" fmla="*/ 2563807 w 2563807"/>
              <a:gd name="connsiteY1" fmla="*/ 0 h 2563200"/>
              <a:gd name="connsiteX2" fmla="*/ 2563807 w 2563807"/>
              <a:gd name="connsiteY2" fmla="*/ 2563200 h 2563200"/>
              <a:gd name="connsiteX3" fmla="*/ 0 w 2563807"/>
              <a:gd name="connsiteY3" fmla="*/ 2563200 h 2563200"/>
            </a:gdLst>
            <a:ahLst/>
            <a:cxnLst>
              <a:cxn ang="0">
                <a:pos x="connsiteX0" y="connsiteY0"/>
              </a:cxn>
              <a:cxn ang="0">
                <a:pos x="connsiteX1" y="connsiteY1"/>
              </a:cxn>
              <a:cxn ang="0">
                <a:pos x="connsiteX2" y="connsiteY2"/>
              </a:cxn>
              <a:cxn ang="0">
                <a:pos x="connsiteX3" y="connsiteY3"/>
              </a:cxn>
            </a:cxnLst>
            <a:rect l="l" t="t" r="r" b="b"/>
            <a:pathLst>
              <a:path w="2563807" h="2563200">
                <a:moveTo>
                  <a:pt x="0" y="0"/>
                </a:moveTo>
                <a:lnTo>
                  <a:pt x="2563807" y="0"/>
                </a:lnTo>
                <a:lnTo>
                  <a:pt x="2563807" y="2563200"/>
                </a:lnTo>
                <a:lnTo>
                  <a:pt x="0" y="25632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2441138952"/>
      </p:ext>
    </p:extLst>
  </p:cSld>
  <p:clrMapOvr>
    <a:masterClrMapping/>
  </p:clrMapOvr>
  <p:transition spd="slow">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6ED29A-4A4A-4BD1-AA93-EFC4D5E29FF7}"/>
              </a:ext>
            </a:extLst>
          </p:cNvPr>
          <p:cNvSpPr/>
          <p:nvPr userDrawn="1"/>
        </p:nvSpPr>
        <p:spPr>
          <a:xfrm>
            <a:off x="0" y="4083665"/>
            <a:ext cx="12192000" cy="22343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Picture Placeholder 13">
            <a:extLst>
              <a:ext uri="{FF2B5EF4-FFF2-40B4-BE49-F238E27FC236}">
                <a16:creationId xmlns:a16="http://schemas.microsoft.com/office/drawing/2014/main" id="{D6E357C3-5214-4B4C-A13B-C70EE4E1C3AF}"/>
              </a:ext>
            </a:extLst>
          </p:cNvPr>
          <p:cNvSpPr>
            <a:spLocks noGrp="1"/>
          </p:cNvSpPr>
          <p:nvPr>
            <p:ph type="pic" sz="quarter" idx="10" hasCustomPrompt="1"/>
          </p:nvPr>
        </p:nvSpPr>
        <p:spPr>
          <a:xfrm>
            <a:off x="7046907" y="1524000"/>
            <a:ext cx="2006600" cy="2006600"/>
          </a:xfrm>
          <a:custGeom>
            <a:avLst/>
            <a:gdLst>
              <a:gd name="connsiteX0" fmla="*/ 0 w 2006600"/>
              <a:gd name="connsiteY0" fmla="*/ 0 h 2006600"/>
              <a:gd name="connsiteX1" fmla="*/ 2006600 w 2006600"/>
              <a:gd name="connsiteY1" fmla="*/ 0 h 2006600"/>
              <a:gd name="connsiteX2" fmla="*/ 2006600 w 2006600"/>
              <a:gd name="connsiteY2" fmla="*/ 2006600 h 2006600"/>
              <a:gd name="connsiteX3" fmla="*/ 0 w 20066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2006600" h="2006600">
                <a:moveTo>
                  <a:pt x="0" y="0"/>
                </a:moveTo>
                <a:lnTo>
                  <a:pt x="2006600" y="0"/>
                </a:lnTo>
                <a:lnTo>
                  <a:pt x="2006600" y="2006600"/>
                </a:lnTo>
                <a:lnTo>
                  <a:pt x="0" y="20066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15" name="Picture Placeholder 14">
            <a:extLst>
              <a:ext uri="{FF2B5EF4-FFF2-40B4-BE49-F238E27FC236}">
                <a16:creationId xmlns:a16="http://schemas.microsoft.com/office/drawing/2014/main" id="{D67D93C8-04F7-4DCB-8B27-B9C558FA226F}"/>
              </a:ext>
            </a:extLst>
          </p:cNvPr>
          <p:cNvSpPr>
            <a:spLocks noGrp="1"/>
          </p:cNvSpPr>
          <p:nvPr>
            <p:ph type="pic" sz="quarter" idx="11" hasCustomPrompt="1"/>
          </p:nvPr>
        </p:nvSpPr>
        <p:spPr>
          <a:xfrm>
            <a:off x="9117007" y="1524000"/>
            <a:ext cx="2006600" cy="2006600"/>
          </a:xfrm>
          <a:custGeom>
            <a:avLst/>
            <a:gdLst>
              <a:gd name="connsiteX0" fmla="*/ 0 w 2006600"/>
              <a:gd name="connsiteY0" fmla="*/ 0 h 2006600"/>
              <a:gd name="connsiteX1" fmla="*/ 2006600 w 2006600"/>
              <a:gd name="connsiteY1" fmla="*/ 0 h 2006600"/>
              <a:gd name="connsiteX2" fmla="*/ 2006600 w 2006600"/>
              <a:gd name="connsiteY2" fmla="*/ 2006600 h 2006600"/>
              <a:gd name="connsiteX3" fmla="*/ 0 w 20066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2006600" h="2006600">
                <a:moveTo>
                  <a:pt x="0" y="0"/>
                </a:moveTo>
                <a:lnTo>
                  <a:pt x="2006600" y="0"/>
                </a:lnTo>
                <a:lnTo>
                  <a:pt x="2006600" y="2006600"/>
                </a:lnTo>
                <a:lnTo>
                  <a:pt x="0" y="20066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6" name="Picture Placeholder 15">
            <a:extLst>
              <a:ext uri="{FF2B5EF4-FFF2-40B4-BE49-F238E27FC236}">
                <a16:creationId xmlns:a16="http://schemas.microsoft.com/office/drawing/2014/main" id="{E72B7F2C-11AF-4162-8535-CAB577955131}"/>
              </a:ext>
            </a:extLst>
          </p:cNvPr>
          <p:cNvSpPr>
            <a:spLocks noGrp="1"/>
          </p:cNvSpPr>
          <p:nvPr>
            <p:ph type="pic" sz="quarter" idx="12" hasCustomPrompt="1"/>
          </p:nvPr>
        </p:nvSpPr>
        <p:spPr>
          <a:xfrm>
            <a:off x="7046907" y="3594100"/>
            <a:ext cx="2006600" cy="2006600"/>
          </a:xfrm>
          <a:custGeom>
            <a:avLst/>
            <a:gdLst>
              <a:gd name="connsiteX0" fmla="*/ 0 w 2006600"/>
              <a:gd name="connsiteY0" fmla="*/ 0 h 2006600"/>
              <a:gd name="connsiteX1" fmla="*/ 2006600 w 2006600"/>
              <a:gd name="connsiteY1" fmla="*/ 0 h 2006600"/>
              <a:gd name="connsiteX2" fmla="*/ 2006600 w 2006600"/>
              <a:gd name="connsiteY2" fmla="*/ 2006600 h 2006600"/>
              <a:gd name="connsiteX3" fmla="*/ 0 w 20066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2006600" h="2006600">
                <a:moveTo>
                  <a:pt x="0" y="0"/>
                </a:moveTo>
                <a:lnTo>
                  <a:pt x="2006600" y="0"/>
                </a:lnTo>
                <a:lnTo>
                  <a:pt x="2006600" y="2006600"/>
                </a:lnTo>
                <a:lnTo>
                  <a:pt x="0" y="20066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7" name="Picture Placeholder 16">
            <a:extLst>
              <a:ext uri="{FF2B5EF4-FFF2-40B4-BE49-F238E27FC236}">
                <a16:creationId xmlns:a16="http://schemas.microsoft.com/office/drawing/2014/main" id="{703A39C2-57E4-4E47-965F-82A35FACB618}"/>
              </a:ext>
            </a:extLst>
          </p:cNvPr>
          <p:cNvSpPr>
            <a:spLocks noGrp="1"/>
          </p:cNvSpPr>
          <p:nvPr>
            <p:ph type="pic" sz="quarter" idx="13" hasCustomPrompt="1"/>
          </p:nvPr>
        </p:nvSpPr>
        <p:spPr>
          <a:xfrm>
            <a:off x="9117007" y="3594100"/>
            <a:ext cx="2006600" cy="2006600"/>
          </a:xfrm>
          <a:custGeom>
            <a:avLst/>
            <a:gdLst>
              <a:gd name="connsiteX0" fmla="*/ 0 w 2006600"/>
              <a:gd name="connsiteY0" fmla="*/ 0 h 2006600"/>
              <a:gd name="connsiteX1" fmla="*/ 2006600 w 2006600"/>
              <a:gd name="connsiteY1" fmla="*/ 0 h 2006600"/>
              <a:gd name="connsiteX2" fmla="*/ 2006600 w 2006600"/>
              <a:gd name="connsiteY2" fmla="*/ 2006600 h 2006600"/>
              <a:gd name="connsiteX3" fmla="*/ 0 w 20066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2006600" h="2006600">
                <a:moveTo>
                  <a:pt x="0" y="0"/>
                </a:moveTo>
                <a:lnTo>
                  <a:pt x="2006600" y="0"/>
                </a:lnTo>
                <a:lnTo>
                  <a:pt x="2006600" y="2006600"/>
                </a:lnTo>
                <a:lnTo>
                  <a:pt x="0" y="20066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1972287174"/>
      </p:ext>
    </p:extLst>
  </p:cSld>
  <p:clrMapOvr>
    <a:masterClrMapping/>
  </p:clrMapOvr>
  <p:transition spd="slow">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B1C840E-C211-4AF8-A623-A1E6F6B69900}"/>
              </a:ext>
            </a:extLst>
          </p:cNvPr>
          <p:cNvSpPr>
            <a:spLocks noGrp="1"/>
          </p:cNvSpPr>
          <p:nvPr>
            <p:ph type="pic" sz="quarter" idx="10" hasCustomPrompt="1"/>
          </p:nvPr>
        </p:nvSpPr>
        <p:spPr>
          <a:xfrm>
            <a:off x="7750945" y="1123784"/>
            <a:ext cx="3362585" cy="3881019"/>
          </a:xfrm>
          <a:custGeom>
            <a:avLst/>
            <a:gdLst>
              <a:gd name="connsiteX0" fmla="*/ 0 w 3362585"/>
              <a:gd name="connsiteY0" fmla="*/ 0 h 3881019"/>
              <a:gd name="connsiteX1" fmla="*/ 3362585 w 3362585"/>
              <a:gd name="connsiteY1" fmla="*/ 0 h 3881019"/>
              <a:gd name="connsiteX2" fmla="*/ 3362585 w 3362585"/>
              <a:gd name="connsiteY2" fmla="*/ 3881019 h 3881019"/>
              <a:gd name="connsiteX3" fmla="*/ 0 w 3362585"/>
              <a:gd name="connsiteY3" fmla="*/ 3881019 h 3881019"/>
            </a:gdLst>
            <a:ahLst/>
            <a:cxnLst>
              <a:cxn ang="0">
                <a:pos x="connsiteX0" y="connsiteY0"/>
              </a:cxn>
              <a:cxn ang="0">
                <a:pos x="connsiteX1" y="connsiteY1"/>
              </a:cxn>
              <a:cxn ang="0">
                <a:pos x="connsiteX2" y="connsiteY2"/>
              </a:cxn>
              <a:cxn ang="0">
                <a:pos x="connsiteX3" y="connsiteY3"/>
              </a:cxn>
            </a:cxnLst>
            <a:rect l="l" t="t" r="r" b="b"/>
            <a:pathLst>
              <a:path w="3362585" h="3881019">
                <a:moveTo>
                  <a:pt x="0" y="0"/>
                </a:moveTo>
                <a:lnTo>
                  <a:pt x="3362585" y="0"/>
                </a:lnTo>
                <a:lnTo>
                  <a:pt x="3362585" y="3881019"/>
                </a:lnTo>
                <a:lnTo>
                  <a:pt x="0" y="3881019"/>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1596400669"/>
      </p:ext>
    </p:extLst>
  </p:cSld>
  <p:clrMapOvr>
    <a:masterClrMapping/>
  </p:clrMapOvr>
  <p:transition spd="slow">
    <p:push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7974410-B6BB-405C-B076-D1DAA9FED053}"/>
              </a:ext>
            </a:extLst>
          </p:cNvPr>
          <p:cNvSpPr>
            <a:spLocks noGrp="1"/>
          </p:cNvSpPr>
          <p:nvPr>
            <p:ph type="pic" sz="quarter" idx="10" hasCustomPrompt="1"/>
          </p:nvPr>
        </p:nvSpPr>
        <p:spPr>
          <a:xfrm>
            <a:off x="540000" y="540000"/>
            <a:ext cx="5556000" cy="5778000"/>
          </a:xfrm>
          <a:custGeom>
            <a:avLst/>
            <a:gdLst>
              <a:gd name="connsiteX0" fmla="*/ 0 w 5556000"/>
              <a:gd name="connsiteY0" fmla="*/ 0 h 5778000"/>
              <a:gd name="connsiteX1" fmla="*/ 5556000 w 5556000"/>
              <a:gd name="connsiteY1" fmla="*/ 0 h 5778000"/>
              <a:gd name="connsiteX2" fmla="*/ 5556000 w 5556000"/>
              <a:gd name="connsiteY2" fmla="*/ 5778000 h 5778000"/>
              <a:gd name="connsiteX3" fmla="*/ 0 w 5556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5556000" h="5778000">
                <a:moveTo>
                  <a:pt x="0" y="0"/>
                </a:moveTo>
                <a:lnTo>
                  <a:pt x="5556000" y="0"/>
                </a:lnTo>
                <a:lnTo>
                  <a:pt x="5556000" y="5778000"/>
                </a:lnTo>
                <a:lnTo>
                  <a:pt x="0" y="5778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2741899042"/>
      </p:ext>
    </p:extLst>
  </p:cSld>
  <p:clrMapOvr>
    <a:masterClrMapping/>
  </p:clrMapOvr>
  <p:transition spd="slow">
    <p:push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3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76276E5-CD1D-4F5A-B68B-3B7BDFF4F68F}"/>
              </a:ext>
            </a:extLst>
          </p:cNvPr>
          <p:cNvSpPr>
            <a:spLocks noGrp="1"/>
          </p:cNvSpPr>
          <p:nvPr>
            <p:ph type="pic" sz="quarter" idx="10" hasCustomPrompt="1"/>
          </p:nvPr>
        </p:nvSpPr>
        <p:spPr>
          <a:xfrm>
            <a:off x="540000" y="2183318"/>
            <a:ext cx="1944000" cy="1944000"/>
          </a:xfrm>
          <a:custGeom>
            <a:avLst/>
            <a:gdLst>
              <a:gd name="connsiteX0" fmla="*/ 0 w 1944000"/>
              <a:gd name="connsiteY0" fmla="*/ 0 h 1944000"/>
              <a:gd name="connsiteX1" fmla="*/ 1944000 w 1944000"/>
              <a:gd name="connsiteY1" fmla="*/ 0 h 1944000"/>
              <a:gd name="connsiteX2" fmla="*/ 1944000 w 1944000"/>
              <a:gd name="connsiteY2" fmla="*/ 1944000 h 1944000"/>
              <a:gd name="connsiteX3" fmla="*/ 0 w 1944000"/>
              <a:gd name="connsiteY3" fmla="*/ 1944000 h 1944000"/>
            </a:gdLst>
            <a:ahLst/>
            <a:cxnLst>
              <a:cxn ang="0">
                <a:pos x="connsiteX0" y="connsiteY0"/>
              </a:cxn>
              <a:cxn ang="0">
                <a:pos x="connsiteX1" y="connsiteY1"/>
              </a:cxn>
              <a:cxn ang="0">
                <a:pos x="connsiteX2" y="connsiteY2"/>
              </a:cxn>
              <a:cxn ang="0">
                <a:pos x="connsiteX3" y="connsiteY3"/>
              </a:cxn>
            </a:cxnLst>
            <a:rect l="l" t="t" r="r" b="b"/>
            <a:pathLst>
              <a:path w="1944000" h="1944000">
                <a:moveTo>
                  <a:pt x="0" y="0"/>
                </a:moveTo>
                <a:lnTo>
                  <a:pt x="1944000" y="0"/>
                </a:lnTo>
                <a:lnTo>
                  <a:pt x="1944000" y="1944000"/>
                </a:lnTo>
                <a:lnTo>
                  <a:pt x="0" y="1944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13" name="Picture Placeholder 12">
            <a:extLst>
              <a:ext uri="{FF2B5EF4-FFF2-40B4-BE49-F238E27FC236}">
                <a16:creationId xmlns:a16="http://schemas.microsoft.com/office/drawing/2014/main" id="{61A62653-E752-40DA-B6F0-D6552212A12B}"/>
              </a:ext>
            </a:extLst>
          </p:cNvPr>
          <p:cNvSpPr>
            <a:spLocks noGrp="1"/>
          </p:cNvSpPr>
          <p:nvPr>
            <p:ph type="pic" sz="quarter" idx="11" hasCustomPrompt="1"/>
          </p:nvPr>
        </p:nvSpPr>
        <p:spPr>
          <a:xfrm>
            <a:off x="540000" y="4355018"/>
            <a:ext cx="1944000" cy="1944000"/>
          </a:xfrm>
          <a:custGeom>
            <a:avLst/>
            <a:gdLst>
              <a:gd name="connsiteX0" fmla="*/ 0 w 1944000"/>
              <a:gd name="connsiteY0" fmla="*/ 0 h 1944000"/>
              <a:gd name="connsiteX1" fmla="*/ 1944000 w 1944000"/>
              <a:gd name="connsiteY1" fmla="*/ 0 h 1944000"/>
              <a:gd name="connsiteX2" fmla="*/ 1944000 w 1944000"/>
              <a:gd name="connsiteY2" fmla="*/ 1944000 h 1944000"/>
              <a:gd name="connsiteX3" fmla="*/ 0 w 1944000"/>
              <a:gd name="connsiteY3" fmla="*/ 1944000 h 1944000"/>
            </a:gdLst>
            <a:ahLst/>
            <a:cxnLst>
              <a:cxn ang="0">
                <a:pos x="connsiteX0" y="connsiteY0"/>
              </a:cxn>
              <a:cxn ang="0">
                <a:pos x="connsiteX1" y="connsiteY1"/>
              </a:cxn>
              <a:cxn ang="0">
                <a:pos x="connsiteX2" y="connsiteY2"/>
              </a:cxn>
              <a:cxn ang="0">
                <a:pos x="connsiteX3" y="connsiteY3"/>
              </a:cxn>
            </a:cxnLst>
            <a:rect l="l" t="t" r="r" b="b"/>
            <a:pathLst>
              <a:path w="1944000" h="1944000">
                <a:moveTo>
                  <a:pt x="0" y="0"/>
                </a:moveTo>
                <a:lnTo>
                  <a:pt x="1944000" y="0"/>
                </a:lnTo>
                <a:lnTo>
                  <a:pt x="1944000" y="1944000"/>
                </a:lnTo>
                <a:lnTo>
                  <a:pt x="0" y="1944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2" name="Picture Placeholder 11">
            <a:extLst>
              <a:ext uri="{FF2B5EF4-FFF2-40B4-BE49-F238E27FC236}">
                <a16:creationId xmlns:a16="http://schemas.microsoft.com/office/drawing/2014/main" id="{FC205AA8-AFAB-4C21-A893-AA9052AB7E74}"/>
              </a:ext>
            </a:extLst>
          </p:cNvPr>
          <p:cNvSpPr>
            <a:spLocks noGrp="1"/>
          </p:cNvSpPr>
          <p:nvPr>
            <p:ph type="pic" sz="quarter" idx="12" hasCustomPrompt="1"/>
          </p:nvPr>
        </p:nvSpPr>
        <p:spPr>
          <a:xfrm>
            <a:off x="6368801" y="2196018"/>
            <a:ext cx="1944000" cy="1944000"/>
          </a:xfrm>
          <a:custGeom>
            <a:avLst/>
            <a:gdLst>
              <a:gd name="connsiteX0" fmla="*/ 0 w 1944000"/>
              <a:gd name="connsiteY0" fmla="*/ 0 h 1944000"/>
              <a:gd name="connsiteX1" fmla="*/ 1944000 w 1944000"/>
              <a:gd name="connsiteY1" fmla="*/ 0 h 1944000"/>
              <a:gd name="connsiteX2" fmla="*/ 1944000 w 1944000"/>
              <a:gd name="connsiteY2" fmla="*/ 1944000 h 1944000"/>
              <a:gd name="connsiteX3" fmla="*/ 0 w 1944000"/>
              <a:gd name="connsiteY3" fmla="*/ 1944000 h 1944000"/>
            </a:gdLst>
            <a:ahLst/>
            <a:cxnLst>
              <a:cxn ang="0">
                <a:pos x="connsiteX0" y="connsiteY0"/>
              </a:cxn>
              <a:cxn ang="0">
                <a:pos x="connsiteX1" y="connsiteY1"/>
              </a:cxn>
              <a:cxn ang="0">
                <a:pos x="connsiteX2" y="connsiteY2"/>
              </a:cxn>
              <a:cxn ang="0">
                <a:pos x="connsiteX3" y="connsiteY3"/>
              </a:cxn>
            </a:cxnLst>
            <a:rect l="l" t="t" r="r" b="b"/>
            <a:pathLst>
              <a:path w="1944000" h="1944000">
                <a:moveTo>
                  <a:pt x="0" y="0"/>
                </a:moveTo>
                <a:lnTo>
                  <a:pt x="1944000" y="0"/>
                </a:lnTo>
                <a:lnTo>
                  <a:pt x="1944000" y="1944000"/>
                </a:lnTo>
                <a:lnTo>
                  <a:pt x="0" y="1944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4" name="Picture Placeholder 13">
            <a:extLst>
              <a:ext uri="{FF2B5EF4-FFF2-40B4-BE49-F238E27FC236}">
                <a16:creationId xmlns:a16="http://schemas.microsoft.com/office/drawing/2014/main" id="{47B31817-57E6-4C90-B425-44A6B7BA7594}"/>
              </a:ext>
            </a:extLst>
          </p:cNvPr>
          <p:cNvSpPr>
            <a:spLocks noGrp="1"/>
          </p:cNvSpPr>
          <p:nvPr>
            <p:ph type="pic" sz="quarter" idx="13" hasCustomPrompt="1"/>
          </p:nvPr>
        </p:nvSpPr>
        <p:spPr>
          <a:xfrm>
            <a:off x="6368801" y="4367718"/>
            <a:ext cx="1944000" cy="1944000"/>
          </a:xfrm>
          <a:custGeom>
            <a:avLst/>
            <a:gdLst>
              <a:gd name="connsiteX0" fmla="*/ 0 w 1944000"/>
              <a:gd name="connsiteY0" fmla="*/ 0 h 1944000"/>
              <a:gd name="connsiteX1" fmla="*/ 1944000 w 1944000"/>
              <a:gd name="connsiteY1" fmla="*/ 0 h 1944000"/>
              <a:gd name="connsiteX2" fmla="*/ 1944000 w 1944000"/>
              <a:gd name="connsiteY2" fmla="*/ 1944000 h 1944000"/>
              <a:gd name="connsiteX3" fmla="*/ 0 w 1944000"/>
              <a:gd name="connsiteY3" fmla="*/ 1944000 h 1944000"/>
            </a:gdLst>
            <a:ahLst/>
            <a:cxnLst>
              <a:cxn ang="0">
                <a:pos x="connsiteX0" y="connsiteY0"/>
              </a:cxn>
              <a:cxn ang="0">
                <a:pos x="connsiteX1" y="connsiteY1"/>
              </a:cxn>
              <a:cxn ang="0">
                <a:pos x="connsiteX2" y="connsiteY2"/>
              </a:cxn>
              <a:cxn ang="0">
                <a:pos x="connsiteX3" y="connsiteY3"/>
              </a:cxn>
            </a:cxnLst>
            <a:rect l="l" t="t" r="r" b="b"/>
            <a:pathLst>
              <a:path w="1944000" h="1944000">
                <a:moveTo>
                  <a:pt x="0" y="0"/>
                </a:moveTo>
                <a:lnTo>
                  <a:pt x="1944000" y="0"/>
                </a:lnTo>
                <a:lnTo>
                  <a:pt x="1944000" y="1944000"/>
                </a:lnTo>
                <a:lnTo>
                  <a:pt x="0" y="1944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3930476907"/>
      </p:ext>
    </p:extLst>
  </p:cSld>
  <p:clrMapOvr>
    <a:masterClrMapping/>
  </p:clrMapOvr>
  <p:transition spd="slow">
    <p:push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417088"/>
      </p:ext>
    </p:extLst>
  </p:cSld>
  <p:clrMapOvr>
    <a:masterClrMapping/>
  </p:clrMapOvr>
  <p:transition spd="slow">
    <p:push dir="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1_Title Slide">
    <p:spTree>
      <p:nvGrpSpPr>
        <p:cNvPr id="1" name=""/>
        <p:cNvGrpSpPr/>
        <p:nvPr/>
      </p:nvGrpSpPr>
      <p:grpSpPr>
        <a:xfrm>
          <a:off x="0" y="0"/>
          <a:ext cx="0" cy="0"/>
          <a:chOff x="0" y="0"/>
          <a:chExt cx="0" cy="0"/>
        </a:xfrm>
      </p:grpSpPr>
      <p:pic>
        <p:nvPicPr>
          <p:cNvPr id="3" name="Picture 2" descr="Icon&#10;&#10;Description automatically generated with medium confidence">
            <a:extLst>
              <a:ext uri="{FF2B5EF4-FFF2-40B4-BE49-F238E27FC236}">
                <a16:creationId xmlns:a16="http://schemas.microsoft.com/office/drawing/2014/main" id="{7F42BE0F-9621-DF4B-B065-D03314B622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9900" y="0"/>
            <a:ext cx="4242099" cy="3385195"/>
          </a:xfrm>
          <a:prstGeom prst="rect">
            <a:avLst/>
          </a:prstGeom>
        </p:spPr>
      </p:pic>
    </p:spTree>
    <p:extLst>
      <p:ext uri="{BB962C8B-B14F-4D97-AF65-F5344CB8AC3E}">
        <p14:creationId xmlns:p14="http://schemas.microsoft.com/office/powerpoint/2010/main" val="1928501752"/>
      </p:ext>
    </p:extLst>
  </p:cSld>
  <p:clrMapOvr>
    <a:masterClrMapping/>
  </p:clrMapOvr>
  <p:transition spd="slow">
    <p:push dir="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40506"/>
      </p:ext>
    </p:extLst>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797483"/>
      </p:ext>
    </p:extLst>
  </p:cSld>
  <p:clrMapOvr>
    <a:masterClrMapping/>
  </p:clrMapOvr>
  <p:transition spd="slow">
    <p:push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D76D2AB-35E1-44C9-8453-68FD8CC05461}"/>
              </a:ext>
            </a:extLst>
          </p:cNvPr>
          <p:cNvSpPr>
            <a:spLocks noGrp="1"/>
          </p:cNvSpPr>
          <p:nvPr>
            <p:ph type="pic" sz="quarter" idx="10" hasCustomPrompt="1"/>
          </p:nvPr>
        </p:nvSpPr>
        <p:spPr>
          <a:xfrm>
            <a:off x="0" y="1152525"/>
            <a:ext cx="12192000" cy="4552950"/>
          </a:xfrm>
          <a:custGeom>
            <a:avLst/>
            <a:gdLst>
              <a:gd name="connsiteX0" fmla="*/ 0 w 12192000"/>
              <a:gd name="connsiteY0" fmla="*/ 0 h 4552950"/>
              <a:gd name="connsiteX1" fmla="*/ 12192000 w 12192000"/>
              <a:gd name="connsiteY1" fmla="*/ 0 h 4552950"/>
              <a:gd name="connsiteX2" fmla="*/ 12192000 w 12192000"/>
              <a:gd name="connsiteY2" fmla="*/ 4552950 h 4552950"/>
              <a:gd name="connsiteX3" fmla="*/ 0 w 12192000"/>
              <a:gd name="connsiteY3" fmla="*/ 4552950 h 4552950"/>
            </a:gdLst>
            <a:ahLst/>
            <a:cxnLst>
              <a:cxn ang="0">
                <a:pos x="connsiteX0" y="connsiteY0"/>
              </a:cxn>
              <a:cxn ang="0">
                <a:pos x="connsiteX1" y="connsiteY1"/>
              </a:cxn>
              <a:cxn ang="0">
                <a:pos x="connsiteX2" y="connsiteY2"/>
              </a:cxn>
              <a:cxn ang="0">
                <a:pos x="connsiteX3" y="connsiteY3"/>
              </a:cxn>
            </a:cxnLst>
            <a:rect l="l" t="t" r="r" b="b"/>
            <a:pathLst>
              <a:path w="12192000" h="4552950">
                <a:moveTo>
                  <a:pt x="0" y="0"/>
                </a:moveTo>
                <a:lnTo>
                  <a:pt x="12192000" y="0"/>
                </a:lnTo>
                <a:lnTo>
                  <a:pt x="12192000" y="4552950"/>
                </a:lnTo>
                <a:lnTo>
                  <a:pt x="0" y="455295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US" dirty="0"/>
              <a:t>Replace Image Here</a:t>
            </a:r>
            <a:endParaRPr lang="id-ID" dirty="0"/>
          </a:p>
        </p:txBody>
      </p:sp>
    </p:spTree>
    <p:extLst>
      <p:ext uri="{BB962C8B-B14F-4D97-AF65-F5344CB8AC3E}">
        <p14:creationId xmlns:p14="http://schemas.microsoft.com/office/powerpoint/2010/main" val="81212223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9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A6A6F89-3E68-4D27-825E-BA448F4DD24B}"/>
              </a:ext>
            </a:extLst>
          </p:cNvPr>
          <p:cNvSpPr>
            <a:spLocks noGrp="1"/>
          </p:cNvSpPr>
          <p:nvPr>
            <p:ph type="pic" sz="quarter" idx="10" hasCustomPrompt="1"/>
          </p:nvPr>
        </p:nvSpPr>
        <p:spPr>
          <a:xfrm>
            <a:off x="0" y="0"/>
            <a:ext cx="12192000" cy="6858000"/>
          </a:xfrm>
          <a:pattFill prst="pct20">
            <a:fgClr>
              <a:schemeClr val="accent1"/>
            </a:fgClr>
            <a:bgClr>
              <a:schemeClr val="bg1"/>
            </a:bgClr>
          </a:pattFill>
        </p:spPr>
        <p:txBody>
          <a:bodyPr anchor="ctr"/>
          <a:lstStyle>
            <a:lvl1pPr marL="0" indent="0" algn="ctr">
              <a:buNone/>
              <a:defRPr/>
            </a:lvl1pPr>
          </a:lstStyle>
          <a:p>
            <a:r>
              <a:rPr lang="en-ID" dirty="0"/>
              <a:t>Add Image Here</a:t>
            </a:r>
          </a:p>
        </p:txBody>
      </p:sp>
    </p:spTree>
    <p:extLst>
      <p:ext uri="{BB962C8B-B14F-4D97-AF65-F5344CB8AC3E}">
        <p14:creationId xmlns:p14="http://schemas.microsoft.com/office/powerpoint/2010/main" val="4048784456"/>
      </p:ext>
    </p:extLst>
  </p:cSld>
  <p:clrMapOvr>
    <a:masterClrMapping/>
  </p:clrMapOvr>
  <p:transition spd="slow">
    <p:push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8_Title Slid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962D0D77-9AC8-4C70-87DA-19CA71F8A03B}"/>
              </a:ext>
            </a:extLst>
          </p:cNvPr>
          <p:cNvSpPr>
            <a:spLocks noGrp="1"/>
          </p:cNvSpPr>
          <p:nvPr>
            <p:ph type="pic" sz="quarter" idx="10" hasCustomPrompt="1"/>
          </p:nvPr>
        </p:nvSpPr>
        <p:spPr>
          <a:xfrm>
            <a:off x="1529322" y="-2061914"/>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5"/>
                  <a:pt x="1797067" y="183229"/>
                </a:cubicBezTo>
                <a:lnTo>
                  <a:pt x="1797067" y="3733868"/>
                </a:lnTo>
                <a:cubicBezTo>
                  <a:pt x="1797067" y="3835063"/>
                  <a:pt x="1715033" y="3917097"/>
                  <a:pt x="1613838" y="3917097"/>
                </a:cubicBezTo>
                <a:lnTo>
                  <a:pt x="183229" y="3917097"/>
                </a:lnTo>
                <a:cubicBezTo>
                  <a:pt x="82034" y="3917097"/>
                  <a:pt x="0" y="3835063"/>
                  <a:pt x="0" y="3733868"/>
                </a:cubicBezTo>
                <a:lnTo>
                  <a:pt x="0" y="183229"/>
                </a:lnTo>
                <a:cubicBezTo>
                  <a:pt x="0" y="82035"/>
                  <a:pt x="82034" y="0"/>
                  <a:pt x="183229" y="0"/>
                </a:cubicBez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30" name="Picture Placeholder 29">
            <a:extLst>
              <a:ext uri="{FF2B5EF4-FFF2-40B4-BE49-F238E27FC236}">
                <a16:creationId xmlns:a16="http://schemas.microsoft.com/office/drawing/2014/main" id="{621020C3-E410-4DD3-8AA4-1BE12D4EDA9C}"/>
              </a:ext>
            </a:extLst>
          </p:cNvPr>
          <p:cNvSpPr>
            <a:spLocks noGrp="1"/>
          </p:cNvSpPr>
          <p:nvPr>
            <p:ph type="pic" sz="quarter" idx="11" hasCustomPrompt="1"/>
          </p:nvPr>
        </p:nvSpPr>
        <p:spPr>
          <a:xfrm>
            <a:off x="4024150" y="-474809"/>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4"/>
                  <a:pt x="1797067" y="183229"/>
                </a:cubicBezTo>
                <a:lnTo>
                  <a:pt x="1797067" y="3733868"/>
                </a:lnTo>
                <a:cubicBezTo>
                  <a:pt x="1797067" y="3835063"/>
                  <a:pt x="1715033" y="3917097"/>
                  <a:pt x="1613838" y="3917097"/>
                </a:cubicBezTo>
                <a:lnTo>
                  <a:pt x="183229" y="3917097"/>
                </a:lnTo>
                <a:cubicBezTo>
                  <a:pt x="82034" y="3917097"/>
                  <a:pt x="0" y="3835063"/>
                  <a:pt x="0" y="3733868"/>
                </a:cubicBezTo>
                <a:lnTo>
                  <a:pt x="0" y="183229"/>
                </a:lnTo>
                <a:cubicBezTo>
                  <a:pt x="0" y="82034"/>
                  <a:pt x="82034" y="0"/>
                  <a:pt x="183229" y="0"/>
                </a:cubicBez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31" name="Picture Placeholder 30">
            <a:extLst>
              <a:ext uri="{FF2B5EF4-FFF2-40B4-BE49-F238E27FC236}">
                <a16:creationId xmlns:a16="http://schemas.microsoft.com/office/drawing/2014/main" id="{57327807-EB2A-4130-BAFD-3FF66F1C3075}"/>
              </a:ext>
            </a:extLst>
          </p:cNvPr>
          <p:cNvSpPr>
            <a:spLocks noGrp="1"/>
          </p:cNvSpPr>
          <p:nvPr>
            <p:ph type="pic" sz="quarter" idx="12" hasCustomPrompt="1"/>
          </p:nvPr>
        </p:nvSpPr>
        <p:spPr>
          <a:xfrm>
            <a:off x="6482274" y="-2074391"/>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5"/>
                  <a:pt x="1797067" y="183229"/>
                </a:cubicBezTo>
                <a:lnTo>
                  <a:pt x="1797067" y="3733868"/>
                </a:lnTo>
                <a:cubicBezTo>
                  <a:pt x="1797067" y="3835063"/>
                  <a:pt x="1715033" y="3917097"/>
                  <a:pt x="1613838" y="3917097"/>
                </a:cubicBezTo>
                <a:lnTo>
                  <a:pt x="183229" y="3917097"/>
                </a:lnTo>
                <a:cubicBezTo>
                  <a:pt x="82035" y="3917097"/>
                  <a:pt x="0" y="3835063"/>
                  <a:pt x="0" y="3733868"/>
                </a:cubicBezTo>
                <a:lnTo>
                  <a:pt x="0" y="183229"/>
                </a:lnTo>
                <a:cubicBezTo>
                  <a:pt x="0" y="82035"/>
                  <a:pt x="82035" y="0"/>
                  <a:pt x="183229" y="0"/>
                </a:cubicBez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32" name="Picture Placeholder 31">
            <a:extLst>
              <a:ext uri="{FF2B5EF4-FFF2-40B4-BE49-F238E27FC236}">
                <a16:creationId xmlns:a16="http://schemas.microsoft.com/office/drawing/2014/main" id="{DBC4DC5B-1706-46D4-97F7-A7C7517A9B9B}"/>
              </a:ext>
            </a:extLst>
          </p:cNvPr>
          <p:cNvSpPr>
            <a:spLocks noGrp="1"/>
          </p:cNvSpPr>
          <p:nvPr>
            <p:ph type="pic" sz="quarter" idx="13" hasCustomPrompt="1"/>
          </p:nvPr>
        </p:nvSpPr>
        <p:spPr>
          <a:xfrm>
            <a:off x="8952317" y="-492680"/>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4"/>
                  <a:pt x="1797067" y="183229"/>
                </a:cubicBezTo>
                <a:lnTo>
                  <a:pt x="1797067" y="3733868"/>
                </a:lnTo>
                <a:cubicBezTo>
                  <a:pt x="1797067" y="3835063"/>
                  <a:pt x="1715033" y="3917097"/>
                  <a:pt x="1613838" y="3917097"/>
                </a:cubicBezTo>
                <a:lnTo>
                  <a:pt x="183229" y="3917097"/>
                </a:lnTo>
                <a:cubicBezTo>
                  <a:pt x="82034" y="3917097"/>
                  <a:pt x="0" y="3835063"/>
                  <a:pt x="0" y="3733868"/>
                </a:cubicBezTo>
                <a:lnTo>
                  <a:pt x="0" y="183229"/>
                </a:lnTo>
                <a:cubicBezTo>
                  <a:pt x="0" y="82034"/>
                  <a:pt x="82034" y="0"/>
                  <a:pt x="183229" y="0"/>
                </a:cubicBez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33" name="Picture Placeholder 32">
            <a:extLst>
              <a:ext uri="{FF2B5EF4-FFF2-40B4-BE49-F238E27FC236}">
                <a16:creationId xmlns:a16="http://schemas.microsoft.com/office/drawing/2014/main" id="{06BB7CFD-1F17-45CC-905B-F129BFF0AF06}"/>
              </a:ext>
            </a:extLst>
          </p:cNvPr>
          <p:cNvSpPr>
            <a:spLocks noGrp="1"/>
          </p:cNvSpPr>
          <p:nvPr>
            <p:ph type="pic" sz="quarter" idx="14" hasCustomPrompt="1"/>
          </p:nvPr>
        </p:nvSpPr>
        <p:spPr>
          <a:xfrm>
            <a:off x="6483610" y="2544666"/>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4"/>
                  <a:pt x="1797067" y="183229"/>
                </a:cubicBezTo>
                <a:lnTo>
                  <a:pt x="1797067" y="3733868"/>
                </a:lnTo>
                <a:cubicBezTo>
                  <a:pt x="1797067" y="3835063"/>
                  <a:pt x="1715033" y="3917097"/>
                  <a:pt x="1613838" y="3917097"/>
                </a:cubicBezTo>
                <a:lnTo>
                  <a:pt x="183229" y="3917097"/>
                </a:lnTo>
                <a:cubicBezTo>
                  <a:pt x="82035" y="3917097"/>
                  <a:pt x="0" y="3835063"/>
                  <a:pt x="0" y="3733868"/>
                </a:cubicBezTo>
                <a:lnTo>
                  <a:pt x="0" y="183229"/>
                </a:lnTo>
                <a:cubicBezTo>
                  <a:pt x="0" y="82034"/>
                  <a:pt x="82035" y="0"/>
                  <a:pt x="183229" y="0"/>
                </a:cubicBez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34" name="Picture Placeholder 33">
            <a:extLst>
              <a:ext uri="{FF2B5EF4-FFF2-40B4-BE49-F238E27FC236}">
                <a16:creationId xmlns:a16="http://schemas.microsoft.com/office/drawing/2014/main" id="{90EA77CB-CF3D-4B41-93EF-D33957A6DBFC}"/>
              </a:ext>
            </a:extLst>
          </p:cNvPr>
          <p:cNvSpPr>
            <a:spLocks noGrp="1"/>
          </p:cNvSpPr>
          <p:nvPr>
            <p:ph type="pic" sz="quarter" idx="15" hasCustomPrompt="1"/>
          </p:nvPr>
        </p:nvSpPr>
        <p:spPr>
          <a:xfrm>
            <a:off x="8953653" y="4126377"/>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5"/>
                  <a:pt x="1797067" y="183229"/>
                </a:cubicBezTo>
                <a:lnTo>
                  <a:pt x="1797067" y="3733868"/>
                </a:lnTo>
                <a:cubicBezTo>
                  <a:pt x="1797067" y="3835063"/>
                  <a:pt x="1715033" y="3917097"/>
                  <a:pt x="1613838" y="3917097"/>
                </a:cubicBezTo>
                <a:lnTo>
                  <a:pt x="183229" y="3917097"/>
                </a:lnTo>
                <a:cubicBezTo>
                  <a:pt x="82034" y="3917097"/>
                  <a:pt x="0" y="3835063"/>
                  <a:pt x="0" y="3733868"/>
                </a:cubicBezTo>
                <a:lnTo>
                  <a:pt x="0" y="183229"/>
                </a:lnTo>
                <a:cubicBezTo>
                  <a:pt x="0" y="82035"/>
                  <a:pt x="82034" y="0"/>
                  <a:pt x="183229" y="0"/>
                </a:cubicBez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37" name="Picture Placeholder 36">
            <a:extLst>
              <a:ext uri="{FF2B5EF4-FFF2-40B4-BE49-F238E27FC236}">
                <a16:creationId xmlns:a16="http://schemas.microsoft.com/office/drawing/2014/main" id="{1297E66D-78BA-4D47-AD24-690EB6548D9B}"/>
              </a:ext>
            </a:extLst>
          </p:cNvPr>
          <p:cNvSpPr>
            <a:spLocks noGrp="1"/>
          </p:cNvSpPr>
          <p:nvPr>
            <p:ph type="pic" sz="quarter" idx="16" hasCustomPrompt="1"/>
          </p:nvPr>
        </p:nvSpPr>
        <p:spPr>
          <a:xfrm>
            <a:off x="1531720" y="2544666"/>
            <a:ext cx="1797067" cy="3917097"/>
          </a:xfrm>
          <a:custGeom>
            <a:avLst/>
            <a:gdLst>
              <a:gd name="connsiteX0" fmla="*/ 183229 w 1797067"/>
              <a:gd name="connsiteY0" fmla="*/ 0 h 3917097"/>
              <a:gd name="connsiteX1" fmla="*/ 1613838 w 1797067"/>
              <a:gd name="connsiteY1" fmla="*/ 0 h 3917097"/>
              <a:gd name="connsiteX2" fmla="*/ 1797067 w 1797067"/>
              <a:gd name="connsiteY2" fmla="*/ 183229 h 3917097"/>
              <a:gd name="connsiteX3" fmla="*/ 1797067 w 1797067"/>
              <a:gd name="connsiteY3" fmla="*/ 3733868 h 3917097"/>
              <a:gd name="connsiteX4" fmla="*/ 1613838 w 1797067"/>
              <a:gd name="connsiteY4" fmla="*/ 3917097 h 3917097"/>
              <a:gd name="connsiteX5" fmla="*/ 183229 w 1797067"/>
              <a:gd name="connsiteY5" fmla="*/ 3917097 h 3917097"/>
              <a:gd name="connsiteX6" fmla="*/ 0 w 1797067"/>
              <a:gd name="connsiteY6" fmla="*/ 3733868 h 3917097"/>
              <a:gd name="connsiteX7" fmla="*/ 0 w 1797067"/>
              <a:gd name="connsiteY7" fmla="*/ 183229 h 3917097"/>
              <a:gd name="connsiteX8" fmla="*/ 183229 w 1797067"/>
              <a:gd name="connsiteY8" fmla="*/ 0 h 3917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7067" h="3917097">
                <a:moveTo>
                  <a:pt x="183229" y="0"/>
                </a:moveTo>
                <a:lnTo>
                  <a:pt x="1613838" y="0"/>
                </a:lnTo>
                <a:cubicBezTo>
                  <a:pt x="1715033" y="0"/>
                  <a:pt x="1797067" y="82034"/>
                  <a:pt x="1797067" y="183229"/>
                </a:cubicBezTo>
                <a:lnTo>
                  <a:pt x="1797067" y="3733868"/>
                </a:lnTo>
                <a:cubicBezTo>
                  <a:pt x="1797067" y="3835063"/>
                  <a:pt x="1715033" y="3917097"/>
                  <a:pt x="1613838" y="3917097"/>
                </a:cubicBezTo>
                <a:lnTo>
                  <a:pt x="183229" y="3917097"/>
                </a:lnTo>
                <a:cubicBezTo>
                  <a:pt x="82035" y="3917097"/>
                  <a:pt x="0" y="3835063"/>
                  <a:pt x="0" y="3733868"/>
                </a:cubicBezTo>
                <a:lnTo>
                  <a:pt x="0" y="183229"/>
                </a:lnTo>
                <a:cubicBezTo>
                  <a:pt x="0" y="82034"/>
                  <a:pt x="82035" y="0"/>
                  <a:pt x="183229" y="0"/>
                </a:cubicBez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4092855723"/>
      </p:ext>
    </p:extLst>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1D07713-223F-4072-B82D-6EF0B2E94219}"/>
              </a:ext>
            </a:extLst>
          </p:cNvPr>
          <p:cNvSpPr>
            <a:spLocks noGrp="1"/>
          </p:cNvSpPr>
          <p:nvPr>
            <p:ph type="pic" sz="quarter" idx="10" hasCustomPrompt="1"/>
          </p:nvPr>
        </p:nvSpPr>
        <p:spPr>
          <a:xfrm>
            <a:off x="627632" y="540000"/>
            <a:ext cx="2160000" cy="5778000"/>
          </a:xfrm>
          <a:custGeom>
            <a:avLst/>
            <a:gdLst>
              <a:gd name="connsiteX0" fmla="*/ 0 w 2160000"/>
              <a:gd name="connsiteY0" fmla="*/ 0 h 5778000"/>
              <a:gd name="connsiteX1" fmla="*/ 2160000 w 2160000"/>
              <a:gd name="connsiteY1" fmla="*/ 0 h 5778000"/>
              <a:gd name="connsiteX2" fmla="*/ 2160000 w 2160000"/>
              <a:gd name="connsiteY2" fmla="*/ 5778000 h 5778000"/>
              <a:gd name="connsiteX3" fmla="*/ 0 w 2160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2160000" h="5778000">
                <a:moveTo>
                  <a:pt x="0" y="0"/>
                </a:moveTo>
                <a:lnTo>
                  <a:pt x="2160000" y="0"/>
                </a:lnTo>
                <a:lnTo>
                  <a:pt x="2160000" y="5778000"/>
                </a:lnTo>
                <a:lnTo>
                  <a:pt x="0" y="5778000"/>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
        <p:nvSpPr>
          <p:cNvPr id="18" name="Picture Placeholder 17">
            <a:extLst>
              <a:ext uri="{FF2B5EF4-FFF2-40B4-BE49-F238E27FC236}">
                <a16:creationId xmlns:a16="http://schemas.microsoft.com/office/drawing/2014/main" id="{3F86520F-B064-4581-9BE4-8196AC090FDF}"/>
              </a:ext>
            </a:extLst>
          </p:cNvPr>
          <p:cNvSpPr>
            <a:spLocks noGrp="1"/>
          </p:cNvSpPr>
          <p:nvPr>
            <p:ph type="pic" sz="quarter" idx="11" hasCustomPrompt="1"/>
          </p:nvPr>
        </p:nvSpPr>
        <p:spPr>
          <a:xfrm>
            <a:off x="2821816" y="540000"/>
            <a:ext cx="2160000" cy="5778000"/>
          </a:xfrm>
          <a:custGeom>
            <a:avLst/>
            <a:gdLst>
              <a:gd name="connsiteX0" fmla="*/ 0 w 2160000"/>
              <a:gd name="connsiteY0" fmla="*/ 0 h 5778000"/>
              <a:gd name="connsiteX1" fmla="*/ 2160000 w 2160000"/>
              <a:gd name="connsiteY1" fmla="*/ 0 h 5778000"/>
              <a:gd name="connsiteX2" fmla="*/ 2160000 w 2160000"/>
              <a:gd name="connsiteY2" fmla="*/ 5778000 h 5778000"/>
              <a:gd name="connsiteX3" fmla="*/ 0 w 2160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2160000" h="5778000">
                <a:moveTo>
                  <a:pt x="0" y="0"/>
                </a:moveTo>
                <a:lnTo>
                  <a:pt x="2160000" y="0"/>
                </a:lnTo>
                <a:lnTo>
                  <a:pt x="2160000" y="5778000"/>
                </a:lnTo>
                <a:lnTo>
                  <a:pt x="0" y="5778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19" name="Picture Placeholder 18">
            <a:extLst>
              <a:ext uri="{FF2B5EF4-FFF2-40B4-BE49-F238E27FC236}">
                <a16:creationId xmlns:a16="http://schemas.microsoft.com/office/drawing/2014/main" id="{7D714D27-267C-4BB2-96B2-A165C1C1DBA7}"/>
              </a:ext>
            </a:extLst>
          </p:cNvPr>
          <p:cNvSpPr>
            <a:spLocks noGrp="1"/>
          </p:cNvSpPr>
          <p:nvPr>
            <p:ph type="pic" sz="quarter" idx="12" hasCustomPrompt="1"/>
          </p:nvPr>
        </p:nvSpPr>
        <p:spPr>
          <a:xfrm>
            <a:off x="5016000" y="540000"/>
            <a:ext cx="2160000" cy="5778000"/>
          </a:xfrm>
          <a:custGeom>
            <a:avLst/>
            <a:gdLst>
              <a:gd name="connsiteX0" fmla="*/ 0 w 2160000"/>
              <a:gd name="connsiteY0" fmla="*/ 0 h 5778000"/>
              <a:gd name="connsiteX1" fmla="*/ 2160000 w 2160000"/>
              <a:gd name="connsiteY1" fmla="*/ 0 h 5778000"/>
              <a:gd name="connsiteX2" fmla="*/ 2160000 w 2160000"/>
              <a:gd name="connsiteY2" fmla="*/ 5778000 h 5778000"/>
              <a:gd name="connsiteX3" fmla="*/ 0 w 2160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2160000" h="5778000">
                <a:moveTo>
                  <a:pt x="0" y="0"/>
                </a:moveTo>
                <a:lnTo>
                  <a:pt x="2160000" y="0"/>
                </a:lnTo>
                <a:lnTo>
                  <a:pt x="2160000" y="5778000"/>
                </a:lnTo>
                <a:lnTo>
                  <a:pt x="0" y="5778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20" name="Picture Placeholder 19">
            <a:extLst>
              <a:ext uri="{FF2B5EF4-FFF2-40B4-BE49-F238E27FC236}">
                <a16:creationId xmlns:a16="http://schemas.microsoft.com/office/drawing/2014/main" id="{62E0C3D5-585A-44B7-A42C-F36A4B533101}"/>
              </a:ext>
            </a:extLst>
          </p:cNvPr>
          <p:cNvSpPr>
            <a:spLocks noGrp="1"/>
          </p:cNvSpPr>
          <p:nvPr>
            <p:ph type="pic" sz="quarter" idx="13" hasCustomPrompt="1"/>
          </p:nvPr>
        </p:nvSpPr>
        <p:spPr>
          <a:xfrm>
            <a:off x="7210184" y="540000"/>
            <a:ext cx="2160000" cy="5778000"/>
          </a:xfrm>
          <a:custGeom>
            <a:avLst/>
            <a:gdLst>
              <a:gd name="connsiteX0" fmla="*/ 0 w 2160000"/>
              <a:gd name="connsiteY0" fmla="*/ 0 h 5778000"/>
              <a:gd name="connsiteX1" fmla="*/ 2160000 w 2160000"/>
              <a:gd name="connsiteY1" fmla="*/ 0 h 5778000"/>
              <a:gd name="connsiteX2" fmla="*/ 2160000 w 2160000"/>
              <a:gd name="connsiteY2" fmla="*/ 5778000 h 5778000"/>
              <a:gd name="connsiteX3" fmla="*/ 0 w 2160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2160000" h="5778000">
                <a:moveTo>
                  <a:pt x="0" y="0"/>
                </a:moveTo>
                <a:lnTo>
                  <a:pt x="2160000" y="0"/>
                </a:lnTo>
                <a:lnTo>
                  <a:pt x="2160000" y="5778000"/>
                </a:lnTo>
                <a:lnTo>
                  <a:pt x="0" y="5778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
        <p:nvSpPr>
          <p:cNvPr id="21" name="Picture Placeholder 20">
            <a:extLst>
              <a:ext uri="{FF2B5EF4-FFF2-40B4-BE49-F238E27FC236}">
                <a16:creationId xmlns:a16="http://schemas.microsoft.com/office/drawing/2014/main" id="{78D70E72-3076-4B6A-BBA1-F7A0C473AC4B}"/>
              </a:ext>
            </a:extLst>
          </p:cNvPr>
          <p:cNvSpPr>
            <a:spLocks noGrp="1"/>
          </p:cNvSpPr>
          <p:nvPr>
            <p:ph type="pic" sz="quarter" idx="14" hasCustomPrompt="1"/>
          </p:nvPr>
        </p:nvSpPr>
        <p:spPr>
          <a:xfrm>
            <a:off x="9404368" y="540000"/>
            <a:ext cx="2160000" cy="5778000"/>
          </a:xfrm>
          <a:custGeom>
            <a:avLst/>
            <a:gdLst>
              <a:gd name="connsiteX0" fmla="*/ 0 w 2160000"/>
              <a:gd name="connsiteY0" fmla="*/ 0 h 5778000"/>
              <a:gd name="connsiteX1" fmla="*/ 2160000 w 2160000"/>
              <a:gd name="connsiteY1" fmla="*/ 0 h 5778000"/>
              <a:gd name="connsiteX2" fmla="*/ 2160000 w 2160000"/>
              <a:gd name="connsiteY2" fmla="*/ 5778000 h 5778000"/>
              <a:gd name="connsiteX3" fmla="*/ 0 w 2160000"/>
              <a:gd name="connsiteY3" fmla="*/ 5778000 h 5778000"/>
            </a:gdLst>
            <a:ahLst/>
            <a:cxnLst>
              <a:cxn ang="0">
                <a:pos x="connsiteX0" y="connsiteY0"/>
              </a:cxn>
              <a:cxn ang="0">
                <a:pos x="connsiteX1" y="connsiteY1"/>
              </a:cxn>
              <a:cxn ang="0">
                <a:pos x="connsiteX2" y="connsiteY2"/>
              </a:cxn>
              <a:cxn ang="0">
                <a:pos x="connsiteX3" y="connsiteY3"/>
              </a:cxn>
            </a:cxnLst>
            <a:rect l="l" t="t" r="r" b="b"/>
            <a:pathLst>
              <a:path w="2160000" h="5778000">
                <a:moveTo>
                  <a:pt x="0" y="0"/>
                </a:moveTo>
                <a:lnTo>
                  <a:pt x="2160000" y="0"/>
                </a:lnTo>
                <a:lnTo>
                  <a:pt x="2160000" y="5778000"/>
                </a:lnTo>
                <a:lnTo>
                  <a:pt x="0" y="5778000"/>
                </a:lnTo>
                <a:close/>
              </a:path>
            </a:pathLst>
          </a:custGeom>
          <a:pattFill prst="pct20">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ID" dirty="0"/>
              <a:t>Add Image Here</a:t>
            </a:r>
          </a:p>
        </p:txBody>
      </p:sp>
    </p:spTree>
    <p:extLst>
      <p:ext uri="{BB962C8B-B14F-4D97-AF65-F5344CB8AC3E}">
        <p14:creationId xmlns:p14="http://schemas.microsoft.com/office/powerpoint/2010/main" val="384947833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203E06E-EAD5-4272-ABF9-CB3A1AA61587}"/>
              </a:ext>
            </a:extLst>
          </p:cNvPr>
          <p:cNvSpPr/>
          <p:nvPr userDrawn="1"/>
        </p:nvSpPr>
        <p:spPr>
          <a:xfrm>
            <a:off x="0" y="-103517"/>
            <a:ext cx="12192000" cy="3057705"/>
          </a:xfrm>
          <a:prstGeom prst="rect">
            <a:avLst/>
          </a:prstGeom>
          <a:gradFill>
            <a:gsLst>
              <a:gs pos="13000">
                <a:schemeClr val="accent2"/>
              </a:gs>
              <a:gs pos="100000">
                <a:schemeClr val="accent6"/>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Picture Placeholder 4">
            <a:extLst>
              <a:ext uri="{FF2B5EF4-FFF2-40B4-BE49-F238E27FC236}">
                <a16:creationId xmlns:a16="http://schemas.microsoft.com/office/drawing/2014/main" id="{B47BDD8F-5295-4CCE-A21B-8E239678B5F6}"/>
              </a:ext>
            </a:extLst>
          </p:cNvPr>
          <p:cNvSpPr>
            <a:spLocks noGrp="1"/>
          </p:cNvSpPr>
          <p:nvPr>
            <p:ph type="pic" sz="quarter" idx="10" hasCustomPrompt="1"/>
          </p:nvPr>
        </p:nvSpPr>
        <p:spPr>
          <a:xfrm>
            <a:off x="9154758" y="3625327"/>
            <a:ext cx="2216075" cy="2291378"/>
          </a:xfrm>
          <a:custGeom>
            <a:avLst/>
            <a:gdLst>
              <a:gd name="connsiteX0" fmla="*/ 0 w 1809750"/>
              <a:gd name="connsiteY0" fmla="*/ 0 h 2413000"/>
              <a:gd name="connsiteX1" fmla="*/ 1809750 w 1809750"/>
              <a:gd name="connsiteY1" fmla="*/ 0 h 2413000"/>
              <a:gd name="connsiteX2" fmla="*/ 1809750 w 1809750"/>
              <a:gd name="connsiteY2" fmla="*/ 2413000 h 2413000"/>
              <a:gd name="connsiteX3" fmla="*/ 0 w 1809750"/>
              <a:gd name="connsiteY3" fmla="*/ 2413000 h 2413000"/>
            </a:gdLst>
            <a:ahLst/>
            <a:cxnLst>
              <a:cxn ang="0">
                <a:pos x="connsiteX0" y="connsiteY0"/>
              </a:cxn>
              <a:cxn ang="0">
                <a:pos x="connsiteX1" y="connsiteY1"/>
              </a:cxn>
              <a:cxn ang="0">
                <a:pos x="connsiteX2" y="connsiteY2"/>
              </a:cxn>
              <a:cxn ang="0">
                <a:pos x="connsiteX3" y="connsiteY3"/>
              </a:cxn>
            </a:cxnLst>
            <a:rect l="l" t="t" r="r" b="b"/>
            <a:pathLst>
              <a:path w="1809750" h="2413000">
                <a:moveTo>
                  <a:pt x="0" y="0"/>
                </a:moveTo>
                <a:lnTo>
                  <a:pt x="1809750" y="0"/>
                </a:lnTo>
                <a:lnTo>
                  <a:pt x="1809750" y="2413000"/>
                </a:lnTo>
                <a:lnTo>
                  <a:pt x="0" y="2413000"/>
                </a:lnTo>
                <a:close/>
              </a:path>
            </a:pathLst>
          </a:custGeom>
          <a:pattFill prst="pct20">
            <a:fgClr>
              <a:schemeClr val="accent1"/>
            </a:fgClr>
            <a:bgClr>
              <a:schemeClr val="bg1"/>
            </a:bgClr>
          </a:pattFill>
        </p:spPr>
        <p:txBody>
          <a:bodyPr wrap="square" anchor="ctr">
            <a:noAutofit/>
          </a:bodyPr>
          <a:lstStyle>
            <a:lvl1pPr marL="0" indent="0" algn="ctr">
              <a:buNone/>
              <a:defRPr sz="2000"/>
            </a:lvl1pPr>
          </a:lstStyle>
          <a:p>
            <a:r>
              <a:rPr lang="en-ID" dirty="0"/>
              <a:t>Add Image Here</a:t>
            </a:r>
          </a:p>
        </p:txBody>
      </p:sp>
    </p:spTree>
    <p:extLst>
      <p:ext uri="{BB962C8B-B14F-4D97-AF65-F5344CB8AC3E}">
        <p14:creationId xmlns:p14="http://schemas.microsoft.com/office/powerpoint/2010/main" val="20197792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7BDD8F-5295-4CCE-A21B-8E239678B5F6}"/>
              </a:ext>
            </a:extLst>
          </p:cNvPr>
          <p:cNvSpPr>
            <a:spLocks noGrp="1"/>
          </p:cNvSpPr>
          <p:nvPr>
            <p:ph type="pic" sz="quarter" idx="10" hasCustomPrompt="1"/>
          </p:nvPr>
        </p:nvSpPr>
        <p:spPr>
          <a:xfrm>
            <a:off x="9315450" y="3892550"/>
            <a:ext cx="1809750" cy="2413000"/>
          </a:xfrm>
          <a:custGeom>
            <a:avLst/>
            <a:gdLst>
              <a:gd name="connsiteX0" fmla="*/ 0 w 1809750"/>
              <a:gd name="connsiteY0" fmla="*/ 0 h 2413000"/>
              <a:gd name="connsiteX1" fmla="*/ 1809750 w 1809750"/>
              <a:gd name="connsiteY1" fmla="*/ 0 h 2413000"/>
              <a:gd name="connsiteX2" fmla="*/ 1809750 w 1809750"/>
              <a:gd name="connsiteY2" fmla="*/ 2413000 h 2413000"/>
              <a:gd name="connsiteX3" fmla="*/ 0 w 1809750"/>
              <a:gd name="connsiteY3" fmla="*/ 2413000 h 2413000"/>
            </a:gdLst>
            <a:ahLst/>
            <a:cxnLst>
              <a:cxn ang="0">
                <a:pos x="connsiteX0" y="connsiteY0"/>
              </a:cxn>
              <a:cxn ang="0">
                <a:pos x="connsiteX1" y="connsiteY1"/>
              </a:cxn>
              <a:cxn ang="0">
                <a:pos x="connsiteX2" y="connsiteY2"/>
              </a:cxn>
              <a:cxn ang="0">
                <a:pos x="connsiteX3" y="connsiteY3"/>
              </a:cxn>
            </a:cxnLst>
            <a:rect l="l" t="t" r="r" b="b"/>
            <a:pathLst>
              <a:path w="1809750" h="2413000">
                <a:moveTo>
                  <a:pt x="0" y="0"/>
                </a:moveTo>
                <a:lnTo>
                  <a:pt x="1809750" y="0"/>
                </a:lnTo>
                <a:lnTo>
                  <a:pt x="1809750" y="2413000"/>
                </a:lnTo>
                <a:lnTo>
                  <a:pt x="0" y="2413000"/>
                </a:lnTo>
                <a:close/>
              </a:path>
            </a:pathLst>
          </a:custGeom>
          <a:pattFill prst="pct20">
            <a:fgClr>
              <a:schemeClr val="accent1"/>
            </a:fgClr>
            <a:bgClr>
              <a:schemeClr val="bg1"/>
            </a:bgClr>
          </a:pattFill>
        </p:spPr>
        <p:txBody>
          <a:bodyPr wrap="square" anchor="ctr">
            <a:noAutofit/>
          </a:bodyPr>
          <a:lstStyle>
            <a:lvl1pPr marL="0" indent="0" algn="ctr">
              <a:buNone/>
              <a:defRPr sz="2000"/>
            </a:lvl1pPr>
          </a:lstStyle>
          <a:p>
            <a:r>
              <a:rPr lang="en-ID" dirty="0"/>
              <a:t>Add Image Here</a:t>
            </a:r>
          </a:p>
        </p:txBody>
      </p:sp>
    </p:spTree>
    <p:extLst>
      <p:ext uri="{BB962C8B-B14F-4D97-AF65-F5344CB8AC3E}">
        <p14:creationId xmlns:p14="http://schemas.microsoft.com/office/powerpoint/2010/main" val="91843303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35FBC4F-B821-4BD1-8381-024FD88CB7B4}"/>
              </a:ext>
            </a:extLst>
          </p:cNvPr>
          <p:cNvSpPr>
            <a:spLocks noGrp="1"/>
          </p:cNvSpPr>
          <p:nvPr>
            <p:ph type="pic" sz="quarter" idx="10" hasCustomPrompt="1"/>
          </p:nvPr>
        </p:nvSpPr>
        <p:spPr>
          <a:xfrm>
            <a:off x="5381625" y="4152901"/>
            <a:ext cx="3581400" cy="2143125"/>
          </a:xfrm>
          <a:custGeom>
            <a:avLst/>
            <a:gdLst>
              <a:gd name="connsiteX0" fmla="*/ 0 w 3581400"/>
              <a:gd name="connsiteY0" fmla="*/ 0 h 2143125"/>
              <a:gd name="connsiteX1" fmla="*/ 3581400 w 3581400"/>
              <a:gd name="connsiteY1" fmla="*/ 0 h 2143125"/>
              <a:gd name="connsiteX2" fmla="*/ 3581400 w 3581400"/>
              <a:gd name="connsiteY2" fmla="*/ 2143125 h 2143125"/>
              <a:gd name="connsiteX3" fmla="*/ 0 w 3581400"/>
              <a:gd name="connsiteY3" fmla="*/ 2143125 h 2143125"/>
            </a:gdLst>
            <a:ahLst/>
            <a:cxnLst>
              <a:cxn ang="0">
                <a:pos x="connsiteX0" y="connsiteY0"/>
              </a:cxn>
              <a:cxn ang="0">
                <a:pos x="connsiteX1" y="connsiteY1"/>
              </a:cxn>
              <a:cxn ang="0">
                <a:pos x="connsiteX2" y="connsiteY2"/>
              </a:cxn>
              <a:cxn ang="0">
                <a:pos x="connsiteX3" y="connsiteY3"/>
              </a:cxn>
            </a:cxnLst>
            <a:rect l="l" t="t" r="r" b="b"/>
            <a:pathLst>
              <a:path w="3581400" h="2143125">
                <a:moveTo>
                  <a:pt x="0" y="0"/>
                </a:moveTo>
                <a:lnTo>
                  <a:pt x="3581400" y="0"/>
                </a:lnTo>
                <a:lnTo>
                  <a:pt x="3581400" y="2143125"/>
                </a:lnTo>
                <a:lnTo>
                  <a:pt x="0" y="2143125"/>
                </a:lnTo>
                <a:close/>
              </a:path>
            </a:pathLst>
          </a:custGeom>
          <a:pattFill prst="pct20">
            <a:fgClr>
              <a:schemeClr val="accent1"/>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126484522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27F29A8-80E5-4E31-B006-7DAB25F17E80}"/>
              </a:ext>
            </a:extLst>
          </p:cNvPr>
          <p:cNvSpPr>
            <a:spLocks noGrp="1"/>
          </p:cNvSpPr>
          <p:nvPr>
            <p:ph type="pic" sz="quarter" idx="10" hasCustomPrompt="1"/>
          </p:nvPr>
        </p:nvSpPr>
        <p:spPr>
          <a:xfrm>
            <a:off x="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
        <p:nvSpPr>
          <p:cNvPr id="3" name="Rectangle 2">
            <a:extLst>
              <a:ext uri="{FF2B5EF4-FFF2-40B4-BE49-F238E27FC236}">
                <a16:creationId xmlns:a16="http://schemas.microsoft.com/office/drawing/2014/main" id="{75B55171-22E7-4B59-9B50-26DE6A5901A5}"/>
              </a:ext>
            </a:extLst>
          </p:cNvPr>
          <p:cNvSpPr/>
          <p:nvPr userDrawn="1"/>
        </p:nvSpPr>
        <p:spPr>
          <a:xfrm>
            <a:off x="6096000" y="3429000"/>
            <a:ext cx="6096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215025522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27F29A8-80E5-4E31-B006-7DAB25F17E80}"/>
              </a:ext>
            </a:extLst>
          </p:cNvPr>
          <p:cNvSpPr>
            <a:spLocks noGrp="1"/>
          </p:cNvSpPr>
          <p:nvPr>
            <p:ph type="pic" sz="quarter" idx="10" hasCustomPrompt="1"/>
          </p:nvPr>
        </p:nvSpPr>
        <p:spPr>
          <a:xfrm>
            <a:off x="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a:pattFill prst="pct20">
            <a:fgClr>
              <a:schemeClr val="accent2"/>
            </a:fgClr>
            <a:bgClr>
              <a:schemeClr val="bg1"/>
            </a:bgClr>
          </a:pattFill>
        </p:spPr>
        <p:txBody>
          <a:bodyPr wrap="square" anchor="ctr">
            <a:noAutofit/>
          </a:bodyPr>
          <a:lstStyle>
            <a:lvl1pPr marL="0" indent="0" algn="ctr">
              <a:buNone/>
              <a:defRPr/>
            </a:lvl1pPr>
          </a:lstStyle>
          <a:p>
            <a:r>
              <a:rPr lang="en-ID" dirty="0"/>
              <a:t>Add Image Here</a:t>
            </a:r>
          </a:p>
        </p:txBody>
      </p:sp>
    </p:spTree>
    <p:extLst>
      <p:ext uri="{BB962C8B-B14F-4D97-AF65-F5344CB8AC3E}">
        <p14:creationId xmlns:p14="http://schemas.microsoft.com/office/powerpoint/2010/main" val="370227948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28E4B4-EBEF-44AF-8C1A-525E1A52BB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AB9C269-C753-4599-906F-670F677C28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7BFF54C-CD24-4B48-8497-BB1F3B9C88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D"/>
          </a:p>
        </p:txBody>
      </p:sp>
      <p:pic>
        <p:nvPicPr>
          <p:cNvPr id="8" name="Picture 7" descr="Logo&#10;&#10;Description automatically generated">
            <a:extLst>
              <a:ext uri="{FF2B5EF4-FFF2-40B4-BE49-F238E27FC236}">
                <a16:creationId xmlns:a16="http://schemas.microsoft.com/office/drawing/2014/main" id="{69D7C47D-A4B3-8944-82C5-453A412C2E7A}"/>
              </a:ext>
            </a:extLst>
          </p:cNvPr>
          <p:cNvPicPr>
            <a:picLocks noChangeAspect="1"/>
          </p:cNvPicPr>
          <p:nvPr userDrawn="1"/>
        </p:nvPicPr>
        <p:blipFill>
          <a:blip r:embed="rId43">
            <a:extLst>
              <a:ext uri="{28A0092B-C50C-407E-A947-70E740481C1C}">
                <a14:useLocalDpi xmlns:a14="http://schemas.microsoft.com/office/drawing/2010/main" val="0"/>
              </a:ext>
            </a:extLst>
          </a:blip>
          <a:stretch>
            <a:fillRect/>
          </a:stretch>
        </p:blipFill>
        <p:spPr>
          <a:xfrm>
            <a:off x="10703849" y="6227362"/>
            <a:ext cx="1265698" cy="402492"/>
          </a:xfrm>
          <a:prstGeom prst="rect">
            <a:avLst/>
          </a:prstGeom>
        </p:spPr>
      </p:pic>
    </p:spTree>
    <p:extLst>
      <p:ext uri="{BB962C8B-B14F-4D97-AF65-F5344CB8AC3E}">
        <p14:creationId xmlns:p14="http://schemas.microsoft.com/office/powerpoint/2010/main" val="176816520"/>
      </p:ext>
    </p:extLst>
  </p:cSld>
  <p:clrMap bg1="lt1" tx1="dk1" bg2="lt2" tx2="dk2" accent1="accent1" accent2="accent2" accent3="accent3" accent4="accent4" accent5="accent5" accent6="accent6" hlink="hlink" folHlink="folHlink"/>
  <p:sldLayoutIdLst>
    <p:sldLayoutId id="2147483649" r:id="rId1"/>
    <p:sldLayoutId id="2147483692" r:id="rId2"/>
    <p:sldLayoutId id="2147483651" r:id="rId3"/>
    <p:sldLayoutId id="2147483691" r:id="rId4"/>
    <p:sldLayoutId id="2147483650" r:id="rId5"/>
    <p:sldLayoutId id="2147483667" r:id="rId6"/>
    <p:sldLayoutId id="2147483668" r:id="rId7"/>
    <p:sldLayoutId id="2147483652" r:id="rId8"/>
    <p:sldLayoutId id="2147483666" r:id="rId9"/>
    <p:sldLayoutId id="2147483690" r:id="rId10"/>
    <p:sldLayoutId id="2147483653" r:id="rId11"/>
    <p:sldLayoutId id="2147483665" r:id="rId12"/>
    <p:sldLayoutId id="2147483654" r:id="rId13"/>
    <p:sldLayoutId id="2147483677" r:id="rId14"/>
    <p:sldLayoutId id="2147483664" r:id="rId15"/>
    <p:sldLayoutId id="2147483655" r:id="rId16"/>
    <p:sldLayoutId id="2147483656" r:id="rId17"/>
    <p:sldLayoutId id="2147483657" r:id="rId18"/>
    <p:sldLayoutId id="2147483658" r:id="rId19"/>
    <p:sldLayoutId id="2147483669" r:id="rId20"/>
    <p:sldLayoutId id="2147483663" r:id="rId21"/>
    <p:sldLayoutId id="2147483659" r:id="rId22"/>
    <p:sldLayoutId id="2147483660" r:id="rId23"/>
    <p:sldLayoutId id="2147483661" r:id="rId24"/>
    <p:sldLayoutId id="2147483662" r:id="rId25"/>
    <p:sldLayoutId id="2147483676" r:id="rId26"/>
    <p:sldLayoutId id="2147483670" r:id="rId27"/>
    <p:sldLayoutId id="2147483671" r:id="rId28"/>
    <p:sldLayoutId id="2147483672" r:id="rId29"/>
    <p:sldLayoutId id="2147483673" r:id="rId30"/>
    <p:sldLayoutId id="2147483674" r:id="rId31"/>
    <p:sldLayoutId id="2147483675" r:id="rId32"/>
    <p:sldLayoutId id="2147483681" r:id="rId33"/>
    <p:sldLayoutId id="2147483682" r:id="rId34"/>
    <p:sldLayoutId id="2147483683" r:id="rId35"/>
    <p:sldLayoutId id="2147483693" r:id="rId36"/>
    <p:sldLayoutId id="2147483684" r:id="rId37"/>
    <p:sldLayoutId id="2147483685" r:id="rId38"/>
    <p:sldLayoutId id="2147483680" r:id="rId39"/>
    <p:sldLayoutId id="2147483688" r:id="rId40"/>
    <p:sldLayoutId id="2147483687" r:id="rId41"/>
  </p:sldLayoutIdLst>
  <p:transition spd="slow">
    <p:push dir="u"/>
  </p:transition>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5D3195-39DA-AB46-8519-FCD3BAEF1A09}"/>
              </a:ext>
            </a:extLst>
          </p:cNvPr>
          <p:cNvSpPr>
            <a:spLocks noGrp="1"/>
          </p:cNvSpPr>
          <p:nvPr>
            <p:ph type="title"/>
          </p:nvPr>
        </p:nvSpPr>
        <p:spPr>
          <a:xfrm>
            <a:off x="897521" y="2610697"/>
            <a:ext cx="5257800" cy="957693"/>
          </a:xfrm>
        </p:spPr>
        <p:txBody>
          <a:bodyPr>
            <a:normAutofit fontScale="90000"/>
          </a:bodyPr>
          <a:lstStyle/>
          <a:p>
            <a:r>
              <a:rPr lang="en-US" dirty="0"/>
              <a:t>Data Insights Report</a:t>
            </a:r>
          </a:p>
        </p:txBody>
      </p:sp>
      <p:sp>
        <p:nvSpPr>
          <p:cNvPr id="7" name="Rectangle 6">
            <a:extLst>
              <a:ext uri="{FF2B5EF4-FFF2-40B4-BE49-F238E27FC236}">
                <a16:creationId xmlns:a16="http://schemas.microsoft.com/office/drawing/2014/main" id="{01602061-9FD0-DF43-B578-DF0D94CFF867}"/>
              </a:ext>
            </a:extLst>
          </p:cNvPr>
          <p:cNvSpPr/>
          <p:nvPr/>
        </p:nvSpPr>
        <p:spPr>
          <a:xfrm>
            <a:off x="897521" y="3889225"/>
            <a:ext cx="5487297" cy="464871"/>
          </a:xfrm>
          <a:prstGeom prst="rect">
            <a:avLst/>
          </a:prstGeom>
        </p:spPr>
        <p:txBody>
          <a:bodyPr wrap="square">
            <a:spAutoFit/>
          </a:bodyPr>
          <a:lstStyle/>
          <a:p>
            <a:pPr>
              <a:lnSpc>
                <a:spcPct val="150000"/>
              </a:lnSpc>
            </a:pPr>
            <a:r>
              <a:rPr lang="en-ID" dirty="0">
                <a:solidFill>
                  <a:srgbClr val="000000"/>
                </a:solidFill>
                <a:latin typeface="Corbel" panose="020B0503020204020204" pitchFamily="34" charset="0"/>
                <a:ea typeface="Roboto" panose="02000000000000000000" pitchFamily="2" charset="0"/>
              </a:rPr>
              <a:t>Example Association</a:t>
            </a:r>
            <a:endParaRPr lang="en-ID" dirty="0">
              <a:latin typeface="Corbel" panose="020B0503020204020204" pitchFamily="34" charset="0"/>
              <a:ea typeface="Roboto" panose="02000000000000000000" pitchFamily="2" charset="0"/>
            </a:endParaRPr>
          </a:p>
        </p:txBody>
      </p:sp>
    </p:spTree>
    <p:extLst>
      <p:ext uri="{BB962C8B-B14F-4D97-AF65-F5344CB8AC3E}">
        <p14:creationId xmlns:p14="http://schemas.microsoft.com/office/powerpoint/2010/main" val="315042817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2D227-B378-4440-A94B-2FDE139EA644}"/>
              </a:ext>
            </a:extLst>
          </p:cNvPr>
          <p:cNvSpPr>
            <a:spLocks noGrp="1"/>
          </p:cNvSpPr>
          <p:nvPr>
            <p:ph type="title"/>
          </p:nvPr>
        </p:nvSpPr>
        <p:spPr>
          <a:xfrm>
            <a:off x="607566" y="839655"/>
            <a:ext cx="4678112" cy="568712"/>
          </a:xfrm>
        </p:spPr>
        <p:txBody>
          <a:bodyPr>
            <a:normAutofit fontScale="90000"/>
          </a:bodyPr>
          <a:lstStyle/>
          <a:p>
            <a:r>
              <a:rPr lang="en-US" dirty="0"/>
              <a:t>Report Overview</a:t>
            </a:r>
          </a:p>
        </p:txBody>
      </p:sp>
      <p:sp>
        <p:nvSpPr>
          <p:cNvPr id="6" name="Rectangle 5">
            <a:extLst>
              <a:ext uri="{FF2B5EF4-FFF2-40B4-BE49-F238E27FC236}">
                <a16:creationId xmlns:a16="http://schemas.microsoft.com/office/drawing/2014/main" id="{6E276567-0AC1-504B-95A6-8F8E53915A97}"/>
              </a:ext>
            </a:extLst>
          </p:cNvPr>
          <p:cNvSpPr/>
          <p:nvPr/>
        </p:nvSpPr>
        <p:spPr>
          <a:xfrm>
            <a:off x="607565" y="1546829"/>
            <a:ext cx="5179917" cy="1448730"/>
          </a:xfrm>
          <a:prstGeom prst="rect">
            <a:avLst/>
          </a:prstGeom>
        </p:spPr>
        <p:txBody>
          <a:bodyPr wrap="square">
            <a:spAutoFit/>
          </a:bodyPr>
          <a:lstStyle/>
          <a:p>
            <a:pPr>
              <a:lnSpc>
                <a:spcPct val="150000"/>
              </a:lnSpc>
            </a:pPr>
            <a:r>
              <a:rPr lang="en-ID" sz="1200" dirty="0">
                <a:solidFill>
                  <a:srgbClr val="000000"/>
                </a:solidFill>
                <a:effectLst/>
                <a:latin typeface="Corbel" panose="020B0503020204020204" pitchFamily="34" charset="0"/>
                <a:ea typeface="Roboto" panose="02000000000000000000" pitchFamily="2" charset="0"/>
              </a:rPr>
              <a:t>In this report, you will find insights and recommendations that </a:t>
            </a:r>
            <a:r>
              <a:rPr lang="en-ID" sz="1200" dirty="0" err="1">
                <a:solidFill>
                  <a:srgbClr val="000000"/>
                </a:solidFill>
                <a:effectLst/>
                <a:latin typeface="Corbel" panose="020B0503020204020204" pitchFamily="34" charset="0"/>
                <a:ea typeface="Roboto" panose="02000000000000000000" pitchFamily="2" charset="0"/>
              </a:rPr>
              <a:t>Tasio</a:t>
            </a:r>
            <a:r>
              <a:rPr lang="en-ID" sz="1200" dirty="0">
                <a:solidFill>
                  <a:srgbClr val="000000"/>
                </a:solidFill>
                <a:effectLst/>
                <a:latin typeface="Corbel" panose="020B0503020204020204" pitchFamily="34" charset="0"/>
                <a:ea typeface="Roboto" panose="02000000000000000000" pitchFamily="2" charset="0"/>
              </a:rPr>
              <a:t> has uncovered fro</a:t>
            </a:r>
            <a:r>
              <a:rPr lang="en-ID" sz="1200" dirty="0">
                <a:solidFill>
                  <a:srgbClr val="000000"/>
                </a:solidFill>
                <a:latin typeface="Corbel" panose="020B0503020204020204" pitchFamily="34" charset="0"/>
                <a:ea typeface="Roboto" panose="02000000000000000000" pitchFamily="2" charset="0"/>
              </a:rPr>
              <a:t>m your association membership data. While none of this report constitutes legal or financial advice, it is designed to give you a better understanding of your members and a clear pathway for engaging with them in a more effective way.</a:t>
            </a:r>
            <a:endParaRPr lang="en-ID" sz="1200" dirty="0">
              <a:latin typeface="Corbel" panose="020B0503020204020204" pitchFamily="34" charset="0"/>
              <a:ea typeface="Roboto" panose="02000000000000000000" pitchFamily="2" charset="0"/>
            </a:endParaRPr>
          </a:p>
        </p:txBody>
      </p:sp>
      <p:sp>
        <p:nvSpPr>
          <p:cNvPr id="7" name="Rectangle 6">
            <a:extLst>
              <a:ext uri="{FF2B5EF4-FFF2-40B4-BE49-F238E27FC236}">
                <a16:creationId xmlns:a16="http://schemas.microsoft.com/office/drawing/2014/main" id="{01602061-9FD0-DF43-B578-DF0D94CFF867}"/>
              </a:ext>
            </a:extLst>
          </p:cNvPr>
          <p:cNvSpPr/>
          <p:nvPr/>
        </p:nvSpPr>
        <p:spPr>
          <a:xfrm>
            <a:off x="608703" y="3867263"/>
            <a:ext cx="5487297" cy="464871"/>
          </a:xfrm>
          <a:prstGeom prst="rect">
            <a:avLst/>
          </a:prstGeom>
        </p:spPr>
        <p:txBody>
          <a:bodyPr wrap="square">
            <a:spAutoFit/>
          </a:bodyPr>
          <a:lstStyle/>
          <a:p>
            <a:pPr>
              <a:lnSpc>
                <a:spcPct val="150000"/>
              </a:lnSpc>
            </a:pPr>
            <a:r>
              <a:rPr lang="en-ID" dirty="0">
                <a:solidFill>
                  <a:srgbClr val="000000"/>
                </a:solidFill>
                <a:latin typeface="Corbel" panose="020B0503020204020204" pitchFamily="34" charset="0"/>
                <a:ea typeface="Roboto" panose="02000000000000000000" pitchFamily="2" charset="0"/>
                <a:hlinkClick r:id="rId2" action="ppaction://hlinksldjump"/>
              </a:rPr>
              <a:t>Retention Factors . . . . . . . . . . . . . . . . . . Page 3</a:t>
            </a:r>
            <a:endParaRPr lang="en-ID" dirty="0">
              <a:latin typeface="Corbel" panose="020B0503020204020204" pitchFamily="34" charset="0"/>
              <a:ea typeface="Roboto" panose="02000000000000000000" pitchFamily="2" charset="0"/>
            </a:endParaRPr>
          </a:p>
        </p:txBody>
      </p:sp>
      <p:sp>
        <p:nvSpPr>
          <p:cNvPr id="8" name="Title 1">
            <a:extLst>
              <a:ext uri="{FF2B5EF4-FFF2-40B4-BE49-F238E27FC236}">
                <a16:creationId xmlns:a16="http://schemas.microsoft.com/office/drawing/2014/main" id="{F124612B-0A2D-C944-9961-A7215F4FE98C}"/>
              </a:ext>
            </a:extLst>
          </p:cNvPr>
          <p:cNvSpPr txBox="1">
            <a:spLocks/>
          </p:cNvSpPr>
          <p:nvPr/>
        </p:nvSpPr>
        <p:spPr>
          <a:xfrm>
            <a:off x="607565" y="3465251"/>
            <a:ext cx="4606365" cy="397191"/>
          </a:xfrm>
          <a:prstGeom prst="rect">
            <a:avLst/>
          </a:prstGeom>
        </p:spPr>
        <p:txBody>
          <a:bodyPr vert="horz" lIns="91440" tIns="45720" rIns="91440" bIns="45720" rtlCol="0" anchor="b">
            <a:normAutofit fontScale="47500" lnSpcReduction="20000"/>
          </a:bodyPr>
          <a:lst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a:lstStyle>
          <a:p>
            <a:r>
              <a:rPr lang="en-US" dirty="0"/>
              <a:t>Table of Contents</a:t>
            </a:r>
          </a:p>
        </p:txBody>
      </p:sp>
      <p:sp>
        <p:nvSpPr>
          <p:cNvPr id="9" name="Rectangle 8">
            <a:hlinkClick r:id="rId3" action="ppaction://hlinksldjump"/>
            <a:extLst>
              <a:ext uri="{FF2B5EF4-FFF2-40B4-BE49-F238E27FC236}">
                <a16:creationId xmlns:a16="http://schemas.microsoft.com/office/drawing/2014/main" id="{B40499CD-6267-5A46-ACD4-A12F83CE0B9A}"/>
              </a:ext>
            </a:extLst>
          </p:cNvPr>
          <p:cNvSpPr/>
          <p:nvPr/>
        </p:nvSpPr>
        <p:spPr>
          <a:xfrm>
            <a:off x="607565" y="4332134"/>
            <a:ext cx="5487297" cy="464871"/>
          </a:xfrm>
          <a:prstGeom prst="rect">
            <a:avLst/>
          </a:prstGeom>
        </p:spPr>
        <p:txBody>
          <a:bodyPr wrap="square">
            <a:spAutoFit/>
          </a:bodyPr>
          <a:lstStyle/>
          <a:p>
            <a:pPr>
              <a:lnSpc>
                <a:spcPct val="150000"/>
              </a:lnSpc>
            </a:pPr>
            <a:r>
              <a:rPr lang="en-ID" dirty="0">
                <a:solidFill>
                  <a:srgbClr val="000000"/>
                </a:solidFill>
                <a:latin typeface="Corbel" panose="020B0503020204020204" pitchFamily="34" charset="0"/>
                <a:ea typeface="Roboto" panose="02000000000000000000" pitchFamily="2" charset="0"/>
                <a:hlinkClick r:id="rId3" action="ppaction://hlinksldjump"/>
              </a:rPr>
              <a:t>Segmentation . . . . . . . . . . . . . . . . . . . . . Page 6</a:t>
            </a:r>
            <a:endParaRPr lang="en-ID" dirty="0">
              <a:latin typeface="Corbel" panose="020B0503020204020204" pitchFamily="34" charset="0"/>
              <a:ea typeface="Roboto" panose="02000000000000000000" pitchFamily="2" charset="0"/>
            </a:endParaRPr>
          </a:p>
        </p:txBody>
      </p:sp>
      <p:sp>
        <p:nvSpPr>
          <p:cNvPr id="10" name="Rectangle 9">
            <a:extLst>
              <a:ext uri="{FF2B5EF4-FFF2-40B4-BE49-F238E27FC236}">
                <a16:creationId xmlns:a16="http://schemas.microsoft.com/office/drawing/2014/main" id="{8D98C4D2-619C-AA48-B334-EC9EA4FCD224}"/>
              </a:ext>
            </a:extLst>
          </p:cNvPr>
          <p:cNvSpPr/>
          <p:nvPr/>
        </p:nvSpPr>
        <p:spPr>
          <a:xfrm>
            <a:off x="606427" y="4797005"/>
            <a:ext cx="5487297" cy="464871"/>
          </a:xfrm>
          <a:prstGeom prst="rect">
            <a:avLst/>
          </a:prstGeom>
        </p:spPr>
        <p:txBody>
          <a:bodyPr wrap="square">
            <a:spAutoFit/>
          </a:bodyPr>
          <a:lstStyle/>
          <a:p>
            <a:pPr>
              <a:lnSpc>
                <a:spcPct val="150000"/>
              </a:lnSpc>
            </a:pPr>
            <a:r>
              <a:rPr lang="en-ID" dirty="0">
                <a:solidFill>
                  <a:srgbClr val="000000"/>
                </a:solidFill>
                <a:latin typeface="Corbel" panose="020B0503020204020204" pitchFamily="34" charset="0"/>
                <a:ea typeface="Roboto" panose="02000000000000000000" pitchFamily="2" charset="0"/>
                <a:hlinkClick r:id="rId4" action="ppaction://hlinksldjump"/>
              </a:rPr>
              <a:t>Next Steps . . . . . . . . . . . . . . . . . . . . . . . . Page 8</a:t>
            </a:r>
            <a:endParaRPr lang="en-ID" dirty="0">
              <a:latin typeface="Corbel" panose="020B0503020204020204" pitchFamily="34" charset="0"/>
              <a:ea typeface="Roboto" panose="02000000000000000000" pitchFamily="2" charset="0"/>
            </a:endParaRPr>
          </a:p>
        </p:txBody>
      </p:sp>
      <p:sp>
        <p:nvSpPr>
          <p:cNvPr id="5" name="TextBox 4">
            <a:extLst>
              <a:ext uri="{FF2B5EF4-FFF2-40B4-BE49-F238E27FC236}">
                <a16:creationId xmlns:a16="http://schemas.microsoft.com/office/drawing/2014/main" id="{DF034409-9E63-344A-8BCB-CAEAA0094DB3}"/>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2</a:t>
            </a:r>
          </a:p>
        </p:txBody>
      </p:sp>
    </p:spTree>
    <p:extLst>
      <p:ext uri="{BB962C8B-B14F-4D97-AF65-F5344CB8AC3E}">
        <p14:creationId xmlns:p14="http://schemas.microsoft.com/office/powerpoint/2010/main" val="401586241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E198A7-AF4D-4D69-B27D-FD9671094A37}"/>
              </a:ext>
            </a:extLst>
          </p:cNvPr>
          <p:cNvSpPr txBox="1"/>
          <p:nvPr/>
        </p:nvSpPr>
        <p:spPr>
          <a:xfrm>
            <a:off x="732003" y="993276"/>
            <a:ext cx="8756242" cy="840230"/>
          </a:xfrm>
          <a:prstGeom prst="rect">
            <a:avLst/>
          </a:prstGeom>
          <a:noFill/>
        </p:spPr>
        <p:txBody>
          <a:bodyPr wrap="square" rtlCol="0">
            <a:spAutoFit/>
          </a:bodyPr>
          <a:lstStyle/>
          <a:p>
            <a:pPr>
              <a:lnSpc>
                <a:spcPct val="90000"/>
              </a:lnSpc>
            </a:pPr>
            <a:r>
              <a:rPr lang="en-ID" sz="5400" b="1" dirty="0">
                <a:solidFill>
                  <a:schemeClr val="tx1">
                    <a:lumMod val="95000"/>
                    <a:lumOff val="5000"/>
                  </a:schemeClr>
                </a:solidFill>
                <a:latin typeface="Corbel" panose="020B0503020204020204" pitchFamily="34" charset="0"/>
                <a:cs typeface="Poppins" panose="00000500000000000000" pitchFamily="2" charset="0"/>
              </a:rPr>
              <a:t>Retention Factors - Impact</a:t>
            </a:r>
          </a:p>
        </p:txBody>
      </p:sp>
      <p:sp>
        <p:nvSpPr>
          <p:cNvPr id="6" name="TextBox 5">
            <a:extLst>
              <a:ext uri="{FF2B5EF4-FFF2-40B4-BE49-F238E27FC236}">
                <a16:creationId xmlns:a16="http://schemas.microsoft.com/office/drawing/2014/main" id="{6EFA75DC-ED7B-45FB-AB7E-E3E0655F4789}"/>
              </a:ext>
            </a:extLst>
          </p:cNvPr>
          <p:cNvSpPr txBox="1"/>
          <p:nvPr/>
        </p:nvSpPr>
        <p:spPr>
          <a:xfrm>
            <a:off x="4265526" y="2446010"/>
            <a:ext cx="3660945" cy="617733"/>
          </a:xfrm>
          <a:prstGeom prst="rect">
            <a:avLst/>
          </a:prstGeom>
          <a:noFill/>
        </p:spPr>
        <p:txBody>
          <a:bodyPr wrap="square" rtlCol="0" anchor="t">
            <a:spAutoFit/>
          </a:bodyPr>
          <a:lstStyle/>
          <a:p>
            <a:pPr>
              <a:lnSpc>
                <a:spcPct val="150000"/>
              </a:lnSpc>
            </a:pPr>
            <a:r>
              <a:rPr lang="en-US" sz="1200" dirty="0" err="1">
                <a:latin typeface="Corbel" panose="020B0503020204020204" pitchFamily="34" charset="0"/>
                <a:ea typeface="Roboto" panose="02000000000000000000" pitchFamily="2" charset="0"/>
              </a:rPr>
              <a:t>Tasio’s</a:t>
            </a:r>
            <a:r>
              <a:rPr lang="en-US" sz="1200" dirty="0">
                <a:latin typeface="Corbel" panose="020B0503020204020204" pitchFamily="34" charset="0"/>
                <a:ea typeface="Roboto" panose="02000000000000000000" pitchFamily="2" charset="0"/>
              </a:rPr>
              <a:t> analysis identified 31 discrete predictive factors for retention. The most impactful factors are below. </a:t>
            </a:r>
          </a:p>
        </p:txBody>
      </p:sp>
      <p:sp>
        <p:nvSpPr>
          <p:cNvPr id="17" name="Rectangle 16">
            <a:extLst>
              <a:ext uri="{FF2B5EF4-FFF2-40B4-BE49-F238E27FC236}">
                <a16:creationId xmlns:a16="http://schemas.microsoft.com/office/drawing/2014/main" id="{08D7F917-C1D1-5E4C-864F-0E505B1C9AB6}"/>
              </a:ext>
            </a:extLst>
          </p:cNvPr>
          <p:cNvSpPr/>
          <p:nvPr/>
        </p:nvSpPr>
        <p:spPr>
          <a:xfrm>
            <a:off x="4265527" y="1878148"/>
            <a:ext cx="3660945" cy="430887"/>
          </a:xfrm>
          <a:prstGeom prst="rect">
            <a:avLst/>
          </a:prstGeom>
        </p:spPr>
        <p:txBody>
          <a:bodyPr wrap="square" anchor="b">
            <a:spAutoFit/>
          </a:bodyPr>
          <a:lstStyle/>
          <a:p>
            <a:r>
              <a:rPr lang="id-ID" sz="1100" b="1" dirty="0">
                <a:latin typeface="Corbel" panose="020B0503020204020204" pitchFamily="34" charset="0"/>
                <a:ea typeface="Roboto" panose="02000000000000000000" pitchFamily="2" charset="0"/>
              </a:rPr>
              <a:t>Top </a:t>
            </a:r>
            <a:r>
              <a:rPr lang="id-ID" sz="1100" b="1" dirty="0" err="1">
                <a:latin typeface="Corbel" panose="020B0503020204020204" pitchFamily="34" charset="0"/>
                <a:ea typeface="Roboto" panose="02000000000000000000" pitchFamily="2" charset="0"/>
              </a:rPr>
              <a:t>Factors</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and</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the</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effect</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they</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have</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on</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renewal</a:t>
            </a:r>
            <a:r>
              <a:rPr lang="id-ID" sz="1100" b="1" dirty="0">
                <a:latin typeface="Corbel" panose="020B0503020204020204" pitchFamily="34" charset="0"/>
                <a:ea typeface="Roboto" panose="02000000000000000000" pitchFamily="2" charset="0"/>
              </a:rPr>
              <a:t> </a:t>
            </a:r>
            <a:r>
              <a:rPr lang="id-ID" sz="1100" b="1" dirty="0" err="1">
                <a:latin typeface="Corbel" panose="020B0503020204020204" pitchFamily="34" charset="0"/>
                <a:ea typeface="Roboto" panose="02000000000000000000" pitchFamily="2" charset="0"/>
              </a:rPr>
              <a:t>likelihood</a:t>
            </a:r>
            <a:endParaRPr lang="id-ID" sz="1100" b="1" dirty="0">
              <a:latin typeface="Corbel" panose="020B0503020204020204" pitchFamily="34" charset="0"/>
              <a:ea typeface="Roboto" panose="02000000000000000000" pitchFamily="2" charset="0"/>
            </a:endParaRPr>
          </a:p>
        </p:txBody>
      </p:sp>
      <p:sp>
        <p:nvSpPr>
          <p:cNvPr id="9" name="TextBox 8">
            <a:extLst>
              <a:ext uri="{FF2B5EF4-FFF2-40B4-BE49-F238E27FC236}">
                <a16:creationId xmlns:a16="http://schemas.microsoft.com/office/drawing/2014/main" id="{2AC705A7-10F3-EB49-AD5A-B1E48B2B5EF3}"/>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3</a:t>
            </a:r>
          </a:p>
        </p:txBody>
      </p:sp>
      <p:pic>
        <p:nvPicPr>
          <p:cNvPr id="10" name="Picture 4">
            <a:extLst>
              <a:ext uri="{FF2B5EF4-FFF2-40B4-BE49-F238E27FC236}">
                <a16:creationId xmlns:a16="http://schemas.microsoft.com/office/drawing/2014/main" id="{CF72BDE1-7221-064E-8F3B-67499D791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514" y="3429000"/>
            <a:ext cx="3844972" cy="2612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09164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E198A7-AF4D-4D69-B27D-FD9671094A37}"/>
              </a:ext>
            </a:extLst>
          </p:cNvPr>
          <p:cNvSpPr txBox="1"/>
          <p:nvPr/>
        </p:nvSpPr>
        <p:spPr>
          <a:xfrm>
            <a:off x="732003" y="993276"/>
            <a:ext cx="8756242" cy="840230"/>
          </a:xfrm>
          <a:prstGeom prst="rect">
            <a:avLst/>
          </a:prstGeom>
          <a:noFill/>
        </p:spPr>
        <p:txBody>
          <a:bodyPr wrap="square" rtlCol="0">
            <a:spAutoFit/>
          </a:bodyPr>
          <a:lstStyle/>
          <a:p>
            <a:pPr>
              <a:lnSpc>
                <a:spcPct val="90000"/>
              </a:lnSpc>
            </a:pPr>
            <a:r>
              <a:rPr lang="en-ID" sz="5400" b="1" dirty="0">
                <a:solidFill>
                  <a:schemeClr val="tx1">
                    <a:lumMod val="95000"/>
                    <a:lumOff val="5000"/>
                  </a:schemeClr>
                </a:solidFill>
                <a:latin typeface="Corbel" panose="020B0503020204020204" pitchFamily="34" charset="0"/>
                <a:cs typeface="Poppins" panose="00000500000000000000" pitchFamily="2" charset="0"/>
              </a:rPr>
              <a:t>Retention Factors</a:t>
            </a:r>
          </a:p>
        </p:txBody>
      </p:sp>
      <p:sp>
        <p:nvSpPr>
          <p:cNvPr id="6" name="TextBox 5">
            <a:extLst>
              <a:ext uri="{FF2B5EF4-FFF2-40B4-BE49-F238E27FC236}">
                <a16:creationId xmlns:a16="http://schemas.microsoft.com/office/drawing/2014/main" id="{6EFA75DC-ED7B-45FB-AB7E-E3E0655F4789}"/>
              </a:ext>
            </a:extLst>
          </p:cNvPr>
          <p:cNvSpPr txBox="1"/>
          <p:nvPr/>
        </p:nvSpPr>
        <p:spPr>
          <a:xfrm>
            <a:off x="824994" y="2415008"/>
            <a:ext cx="3660945" cy="1448730"/>
          </a:xfrm>
          <a:prstGeom prst="rect">
            <a:avLst/>
          </a:prstGeom>
          <a:noFill/>
        </p:spPr>
        <p:txBody>
          <a:bodyPr wrap="square" rtlCol="0" anchor="t">
            <a:spAutoFit/>
          </a:bodyPr>
          <a:lstStyle/>
          <a:p>
            <a:pPr>
              <a:lnSpc>
                <a:spcPct val="150000"/>
              </a:lnSpc>
            </a:pPr>
            <a:r>
              <a:rPr lang="en-US" sz="1200" dirty="0">
                <a:latin typeface="Corbel" panose="020B0503020204020204" pitchFamily="34" charset="0"/>
                <a:ea typeface="Roboto" panose="02000000000000000000" pitchFamily="2" charset="0"/>
              </a:rPr>
              <a:t>The standard life cycle for members in your organization is roughly 5.5 years, with the most engaged period being year after 3 years. As initial membership falls into the past, the likelihood of non-renewing increases.</a:t>
            </a:r>
          </a:p>
        </p:txBody>
      </p:sp>
      <p:sp>
        <p:nvSpPr>
          <p:cNvPr id="16" name="TextBox 15">
            <a:extLst>
              <a:ext uri="{FF2B5EF4-FFF2-40B4-BE49-F238E27FC236}">
                <a16:creationId xmlns:a16="http://schemas.microsoft.com/office/drawing/2014/main" id="{5B6941D9-72D3-C544-9699-82C1424598BF}"/>
              </a:ext>
            </a:extLst>
          </p:cNvPr>
          <p:cNvSpPr txBox="1"/>
          <p:nvPr/>
        </p:nvSpPr>
        <p:spPr>
          <a:xfrm>
            <a:off x="5454522" y="2415008"/>
            <a:ext cx="3851238" cy="1448730"/>
          </a:xfrm>
          <a:prstGeom prst="rect">
            <a:avLst/>
          </a:prstGeom>
          <a:noFill/>
        </p:spPr>
        <p:txBody>
          <a:bodyPr wrap="square" rtlCol="0" anchor="t">
            <a:spAutoFit/>
          </a:bodyPr>
          <a:lstStyle/>
          <a:p>
            <a:pPr>
              <a:lnSpc>
                <a:spcPct val="150000"/>
              </a:lnSpc>
            </a:pPr>
            <a:r>
              <a:rPr lang="en-US" sz="1200" dirty="0">
                <a:latin typeface="Corbel" panose="020B0503020204020204" pitchFamily="34" charset="0"/>
                <a:ea typeface="Roboto" panose="02000000000000000000" pitchFamily="2" charset="0"/>
              </a:rPr>
              <a:t>Days since last purchase showed a ”U-shaped” relationship to member retention. This  pattern is common when an organization has a cohort of members that buy seasonally around the time of membership expiration, and don’t interact much during the intervening months. </a:t>
            </a:r>
          </a:p>
        </p:txBody>
      </p:sp>
      <p:sp>
        <p:nvSpPr>
          <p:cNvPr id="7" name="Rectangle 6">
            <a:extLst>
              <a:ext uri="{FF2B5EF4-FFF2-40B4-BE49-F238E27FC236}">
                <a16:creationId xmlns:a16="http://schemas.microsoft.com/office/drawing/2014/main" id="{1A232181-A065-AE44-9ADC-45D93113C509}"/>
              </a:ext>
            </a:extLst>
          </p:cNvPr>
          <p:cNvSpPr/>
          <p:nvPr/>
        </p:nvSpPr>
        <p:spPr>
          <a:xfrm>
            <a:off x="5432216" y="2073007"/>
            <a:ext cx="4658062" cy="338554"/>
          </a:xfrm>
          <a:prstGeom prst="rect">
            <a:avLst/>
          </a:prstGeom>
        </p:spPr>
        <p:txBody>
          <a:bodyPr wrap="square" anchor="b">
            <a:spAutoFit/>
          </a:bodyPr>
          <a:lstStyle/>
          <a:p>
            <a:r>
              <a:rPr lang="en-US" sz="1600" b="1" dirty="0"/>
              <a:t>Days Since Last Purchase</a:t>
            </a:r>
          </a:p>
        </p:txBody>
      </p:sp>
      <p:sp>
        <p:nvSpPr>
          <p:cNvPr id="17" name="Rectangle 16">
            <a:extLst>
              <a:ext uri="{FF2B5EF4-FFF2-40B4-BE49-F238E27FC236}">
                <a16:creationId xmlns:a16="http://schemas.microsoft.com/office/drawing/2014/main" id="{08D7F917-C1D1-5E4C-864F-0E505B1C9AB6}"/>
              </a:ext>
            </a:extLst>
          </p:cNvPr>
          <p:cNvSpPr/>
          <p:nvPr/>
        </p:nvSpPr>
        <p:spPr>
          <a:xfrm>
            <a:off x="824994" y="2073007"/>
            <a:ext cx="3660945" cy="338554"/>
          </a:xfrm>
          <a:prstGeom prst="rect">
            <a:avLst/>
          </a:prstGeom>
        </p:spPr>
        <p:txBody>
          <a:bodyPr wrap="square" anchor="b">
            <a:spAutoFit/>
          </a:bodyPr>
          <a:lstStyle/>
          <a:p>
            <a:r>
              <a:rPr lang="en-US" sz="1600" b="1" dirty="0"/>
              <a:t>Tenure of Membership</a:t>
            </a:r>
            <a:endParaRPr lang="id-ID" sz="1100" b="1" dirty="0">
              <a:latin typeface="Corbel" panose="020B0503020204020204" pitchFamily="34" charset="0"/>
              <a:ea typeface="Roboto" panose="02000000000000000000" pitchFamily="2" charset="0"/>
            </a:endParaRPr>
          </a:p>
        </p:txBody>
      </p:sp>
      <p:sp>
        <p:nvSpPr>
          <p:cNvPr id="9" name="TextBox 8">
            <a:extLst>
              <a:ext uri="{FF2B5EF4-FFF2-40B4-BE49-F238E27FC236}">
                <a16:creationId xmlns:a16="http://schemas.microsoft.com/office/drawing/2014/main" id="{ACDD7254-A676-EB4A-A100-FF3BF65931FA}"/>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4</a:t>
            </a:r>
          </a:p>
        </p:txBody>
      </p:sp>
      <p:pic>
        <p:nvPicPr>
          <p:cNvPr id="10" name="Picture 24">
            <a:extLst>
              <a:ext uri="{FF2B5EF4-FFF2-40B4-BE49-F238E27FC236}">
                <a16:creationId xmlns:a16="http://schemas.microsoft.com/office/drawing/2014/main" id="{87403528-942A-BD48-BD5D-34A777F8D8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94" y="3940412"/>
            <a:ext cx="3660945" cy="22569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a:extLst>
              <a:ext uri="{FF2B5EF4-FFF2-40B4-BE49-F238E27FC236}">
                <a16:creationId xmlns:a16="http://schemas.microsoft.com/office/drawing/2014/main" id="{D4CE3959-9527-B545-8FB3-4466202E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4522" y="3940412"/>
            <a:ext cx="3660945" cy="2256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24737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E198A7-AF4D-4D69-B27D-FD9671094A37}"/>
              </a:ext>
            </a:extLst>
          </p:cNvPr>
          <p:cNvSpPr txBox="1"/>
          <p:nvPr/>
        </p:nvSpPr>
        <p:spPr>
          <a:xfrm>
            <a:off x="732003" y="993276"/>
            <a:ext cx="8756242" cy="840230"/>
          </a:xfrm>
          <a:prstGeom prst="rect">
            <a:avLst/>
          </a:prstGeom>
          <a:noFill/>
        </p:spPr>
        <p:txBody>
          <a:bodyPr wrap="square" rtlCol="0">
            <a:spAutoFit/>
          </a:bodyPr>
          <a:lstStyle/>
          <a:p>
            <a:pPr>
              <a:lnSpc>
                <a:spcPct val="90000"/>
              </a:lnSpc>
            </a:pPr>
            <a:r>
              <a:rPr lang="en-ID" sz="5400" b="1" dirty="0">
                <a:solidFill>
                  <a:schemeClr val="tx1">
                    <a:lumMod val="95000"/>
                    <a:lumOff val="5000"/>
                  </a:schemeClr>
                </a:solidFill>
                <a:latin typeface="Corbel" panose="020B0503020204020204" pitchFamily="34" charset="0"/>
                <a:cs typeface="Poppins" panose="00000500000000000000" pitchFamily="2" charset="0"/>
              </a:rPr>
              <a:t>Retention Factors</a:t>
            </a:r>
          </a:p>
        </p:txBody>
      </p:sp>
      <p:sp>
        <p:nvSpPr>
          <p:cNvPr id="6" name="TextBox 5">
            <a:extLst>
              <a:ext uri="{FF2B5EF4-FFF2-40B4-BE49-F238E27FC236}">
                <a16:creationId xmlns:a16="http://schemas.microsoft.com/office/drawing/2014/main" id="{6EFA75DC-ED7B-45FB-AB7E-E3E0655F4789}"/>
              </a:ext>
            </a:extLst>
          </p:cNvPr>
          <p:cNvSpPr txBox="1"/>
          <p:nvPr/>
        </p:nvSpPr>
        <p:spPr>
          <a:xfrm>
            <a:off x="824994" y="2415008"/>
            <a:ext cx="3660945" cy="1171731"/>
          </a:xfrm>
          <a:prstGeom prst="rect">
            <a:avLst/>
          </a:prstGeom>
          <a:noFill/>
        </p:spPr>
        <p:txBody>
          <a:bodyPr wrap="square" rtlCol="0" anchor="t">
            <a:spAutoFit/>
          </a:bodyPr>
          <a:lstStyle/>
          <a:p>
            <a:pPr>
              <a:lnSpc>
                <a:spcPct val="150000"/>
              </a:lnSpc>
            </a:pPr>
            <a:r>
              <a:rPr lang="en-US" sz="1200" dirty="0">
                <a:latin typeface="Corbel" panose="020B0503020204020204" pitchFamily="34" charset="0"/>
                <a:ea typeface="Roboto" panose="02000000000000000000" pitchFamily="2" charset="0"/>
              </a:rPr>
              <a:t>Members of Your Organization that are more likely to remain with the association tend to have spent greater than $300 in the previous 12 months. After $300 dollars no significant increase in renewal likelihood is seen.</a:t>
            </a:r>
          </a:p>
        </p:txBody>
      </p:sp>
      <p:sp>
        <p:nvSpPr>
          <p:cNvPr id="16" name="TextBox 15">
            <a:extLst>
              <a:ext uri="{FF2B5EF4-FFF2-40B4-BE49-F238E27FC236}">
                <a16:creationId xmlns:a16="http://schemas.microsoft.com/office/drawing/2014/main" id="{5B6941D9-72D3-C544-9699-82C1424598BF}"/>
              </a:ext>
            </a:extLst>
          </p:cNvPr>
          <p:cNvSpPr txBox="1"/>
          <p:nvPr/>
        </p:nvSpPr>
        <p:spPr>
          <a:xfrm>
            <a:off x="5443369" y="2392706"/>
            <a:ext cx="3851238" cy="1171731"/>
          </a:xfrm>
          <a:prstGeom prst="rect">
            <a:avLst/>
          </a:prstGeom>
          <a:noFill/>
        </p:spPr>
        <p:txBody>
          <a:bodyPr wrap="square" rtlCol="0" anchor="t">
            <a:spAutoFit/>
          </a:bodyPr>
          <a:lstStyle/>
          <a:p>
            <a:pPr>
              <a:lnSpc>
                <a:spcPct val="150000"/>
              </a:lnSpc>
            </a:pPr>
            <a:r>
              <a:rPr lang="en-US" sz="1200" dirty="0">
                <a:latin typeface="Corbel" panose="020B0503020204020204" pitchFamily="34" charset="0"/>
                <a:ea typeface="Roboto" panose="02000000000000000000" pitchFamily="2" charset="0"/>
              </a:rPr>
              <a:t>A trend we noticed was that members are more likely to renew given the number of certificates they currently have. Members that have all 3 possible certificates are almost guaranteed to renew membership.</a:t>
            </a:r>
          </a:p>
        </p:txBody>
      </p:sp>
      <p:sp>
        <p:nvSpPr>
          <p:cNvPr id="7" name="Rectangle 6">
            <a:extLst>
              <a:ext uri="{FF2B5EF4-FFF2-40B4-BE49-F238E27FC236}">
                <a16:creationId xmlns:a16="http://schemas.microsoft.com/office/drawing/2014/main" id="{1A232181-A065-AE44-9ADC-45D93113C509}"/>
              </a:ext>
            </a:extLst>
          </p:cNvPr>
          <p:cNvSpPr/>
          <p:nvPr/>
        </p:nvSpPr>
        <p:spPr>
          <a:xfrm>
            <a:off x="5443369" y="2050705"/>
            <a:ext cx="4658062" cy="338554"/>
          </a:xfrm>
          <a:prstGeom prst="rect">
            <a:avLst/>
          </a:prstGeom>
        </p:spPr>
        <p:txBody>
          <a:bodyPr wrap="square" anchor="b">
            <a:spAutoFit/>
          </a:bodyPr>
          <a:lstStyle/>
          <a:p>
            <a:r>
              <a:rPr lang="en-US" sz="1600" b="1" dirty="0"/>
              <a:t>Number of Certificates</a:t>
            </a:r>
          </a:p>
        </p:txBody>
      </p:sp>
      <p:sp>
        <p:nvSpPr>
          <p:cNvPr id="17" name="Rectangle 16">
            <a:extLst>
              <a:ext uri="{FF2B5EF4-FFF2-40B4-BE49-F238E27FC236}">
                <a16:creationId xmlns:a16="http://schemas.microsoft.com/office/drawing/2014/main" id="{08D7F917-C1D1-5E4C-864F-0E505B1C9AB6}"/>
              </a:ext>
            </a:extLst>
          </p:cNvPr>
          <p:cNvSpPr/>
          <p:nvPr/>
        </p:nvSpPr>
        <p:spPr>
          <a:xfrm>
            <a:off x="824994" y="2073007"/>
            <a:ext cx="3660945" cy="338554"/>
          </a:xfrm>
          <a:prstGeom prst="rect">
            <a:avLst/>
          </a:prstGeom>
        </p:spPr>
        <p:txBody>
          <a:bodyPr wrap="square" anchor="b">
            <a:spAutoFit/>
          </a:bodyPr>
          <a:lstStyle/>
          <a:p>
            <a:r>
              <a:rPr lang="en-US" sz="1600" b="1" dirty="0">
                <a:latin typeface="Corbel" panose="020B0503020204020204" pitchFamily="34" charset="0"/>
                <a:ea typeface="Roboto" panose="02000000000000000000" pitchFamily="2" charset="0"/>
              </a:rPr>
              <a:t>Total $ Spent in the Previous 12 Mos</a:t>
            </a:r>
            <a:endParaRPr lang="id-ID" sz="1100" b="1" dirty="0">
              <a:latin typeface="Corbel" panose="020B0503020204020204" pitchFamily="34" charset="0"/>
              <a:ea typeface="Roboto" panose="02000000000000000000" pitchFamily="2" charset="0"/>
            </a:endParaRPr>
          </a:p>
        </p:txBody>
      </p:sp>
      <p:sp>
        <p:nvSpPr>
          <p:cNvPr id="9" name="TextBox 8">
            <a:extLst>
              <a:ext uri="{FF2B5EF4-FFF2-40B4-BE49-F238E27FC236}">
                <a16:creationId xmlns:a16="http://schemas.microsoft.com/office/drawing/2014/main" id="{2AC705A7-10F3-EB49-AD5A-B1E48B2B5EF3}"/>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3</a:t>
            </a:r>
          </a:p>
        </p:txBody>
      </p:sp>
      <p:pic>
        <p:nvPicPr>
          <p:cNvPr id="10" name="Picture 4">
            <a:extLst>
              <a:ext uri="{FF2B5EF4-FFF2-40B4-BE49-F238E27FC236}">
                <a16:creationId xmlns:a16="http://schemas.microsoft.com/office/drawing/2014/main" id="{D6578A8E-EDCC-AE40-9201-15EAC215A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94" y="3863737"/>
            <a:ext cx="3604242" cy="24452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a:extLst>
              <a:ext uri="{FF2B5EF4-FFF2-40B4-BE49-F238E27FC236}">
                <a16:creationId xmlns:a16="http://schemas.microsoft.com/office/drawing/2014/main" id="{E5FB4D76-7DAE-024B-8B35-35398F8DD8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3369" y="3896699"/>
            <a:ext cx="3966434" cy="2445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14688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29B4D-0AC8-F14D-AF10-40B6978DFC78}"/>
              </a:ext>
            </a:extLst>
          </p:cNvPr>
          <p:cNvSpPr/>
          <p:nvPr/>
        </p:nvSpPr>
        <p:spPr>
          <a:xfrm>
            <a:off x="0" y="-133815"/>
            <a:ext cx="12192000" cy="43155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0EF618-3ECF-624C-B3B4-6E9F2CB42044}"/>
              </a:ext>
            </a:extLst>
          </p:cNvPr>
          <p:cNvSpPr/>
          <p:nvPr/>
        </p:nvSpPr>
        <p:spPr>
          <a:xfrm>
            <a:off x="0" y="-90179"/>
            <a:ext cx="12192000" cy="43155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B2B32A7-6FD6-3046-AF48-55E33E683CBC}"/>
              </a:ext>
            </a:extLst>
          </p:cNvPr>
          <p:cNvSpPr/>
          <p:nvPr/>
        </p:nvSpPr>
        <p:spPr>
          <a:xfrm>
            <a:off x="0" y="-167269"/>
            <a:ext cx="12192000" cy="43155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9D9CC2D-8026-456C-91A9-DBC0144D9F72}"/>
              </a:ext>
            </a:extLst>
          </p:cNvPr>
          <p:cNvSpPr/>
          <p:nvPr/>
        </p:nvSpPr>
        <p:spPr>
          <a:xfrm>
            <a:off x="720709" y="1825747"/>
            <a:ext cx="5981174" cy="894732"/>
          </a:xfrm>
          <a:prstGeom prst="rect">
            <a:avLst/>
          </a:prstGeom>
        </p:spPr>
        <p:txBody>
          <a:bodyPr wrap="square">
            <a:spAutoFit/>
          </a:bodyPr>
          <a:lstStyle/>
          <a:p>
            <a:pPr>
              <a:lnSpc>
                <a:spcPct val="150000"/>
              </a:lnSpc>
            </a:pPr>
            <a:r>
              <a:rPr lang="en-ID" sz="1200" dirty="0">
                <a:solidFill>
                  <a:schemeClr val="tx1">
                    <a:lumMod val="95000"/>
                    <a:lumOff val="5000"/>
                  </a:schemeClr>
                </a:solidFill>
                <a:latin typeface="Corbel" panose="020B0503020204020204" pitchFamily="34" charset="0"/>
                <a:ea typeface="Roboto" panose="02000000000000000000" pitchFamily="2" charset="0"/>
              </a:rPr>
              <a:t>In the next section, we’ll define the different segments of your association based on actions, habits, attitudes, and other demographic markers. Your association membership can be broken down into four key segments.</a:t>
            </a:r>
          </a:p>
        </p:txBody>
      </p:sp>
      <p:sp>
        <p:nvSpPr>
          <p:cNvPr id="10" name="Rounded Rectangle 9">
            <a:extLst>
              <a:ext uri="{FF2B5EF4-FFF2-40B4-BE49-F238E27FC236}">
                <a16:creationId xmlns:a16="http://schemas.microsoft.com/office/drawing/2014/main" id="{71B54D50-8D46-FE40-9BE8-D42D1BA41154}"/>
              </a:ext>
            </a:extLst>
          </p:cNvPr>
          <p:cNvSpPr/>
          <p:nvPr/>
        </p:nvSpPr>
        <p:spPr>
          <a:xfrm>
            <a:off x="539573" y="3098866"/>
            <a:ext cx="2486722" cy="27822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DE4CA5E-31B7-4C48-8D9E-3BE61165A891}"/>
              </a:ext>
            </a:extLst>
          </p:cNvPr>
          <p:cNvSpPr/>
          <p:nvPr/>
        </p:nvSpPr>
        <p:spPr>
          <a:xfrm>
            <a:off x="761912" y="3799082"/>
            <a:ext cx="2089335" cy="1674754"/>
          </a:xfrm>
          <a:prstGeom prst="rect">
            <a:avLst/>
          </a:prstGeom>
        </p:spPr>
        <p:txBody>
          <a:bodyPr wrap="square">
            <a:spAutoFit/>
          </a:bodyPr>
          <a:lstStyle/>
          <a:p>
            <a:pPr algn="ctr">
              <a:lnSpc>
                <a:spcPct val="150000"/>
              </a:lnSpc>
            </a:pPr>
            <a:r>
              <a:rPr lang="en-ID" sz="1400" dirty="0">
                <a:solidFill>
                  <a:schemeClr val="bg1"/>
                </a:solidFill>
                <a:latin typeface="Corbel" panose="020B0503020204020204" pitchFamily="34" charset="0"/>
                <a:ea typeface="Roboto" panose="02000000000000000000" pitchFamily="2" charset="0"/>
              </a:rPr>
              <a:t>These members are within their first 18 months of membership and frequently attend webinars. </a:t>
            </a:r>
          </a:p>
        </p:txBody>
      </p:sp>
      <p:sp>
        <p:nvSpPr>
          <p:cNvPr id="7" name="Rectangle 6">
            <a:extLst>
              <a:ext uri="{FF2B5EF4-FFF2-40B4-BE49-F238E27FC236}">
                <a16:creationId xmlns:a16="http://schemas.microsoft.com/office/drawing/2014/main" id="{D33603B3-6340-4E11-9FAA-EBF2BCE5663D}"/>
              </a:ext>
            </a:extLst>
          </p:cNvPr>
          <p:cNvSpPr/>
          <p:nvPr/>
        </p:nvSpPr>
        <p:spPr>
          <a:xfrm>
            <a:off x="720709" y="1305594"/>
            <a:ext cx="4729979" cy="464871"/>
          </a:xfrm>
          <a:prstGeom prst="rect">
            <a:avLst/>
          </a:prstGeom>
        </p:spPr>
        <p:txBody>
          <a:bodyPr wrap="square">
            <a:spAutoFit/>
          </a:bodyPr>
          <a:lstStyle/>
          <a:p>
            <a:pPr>
              <a:lnSpc>
                <a:spcPct val="150000"/>
              </a:lnSpc>
            </a:pPr>
            <a:r>
              <a:rPr lang="en-ID" b="1" dirty="0">
                <a:solidFill>
                  <a:srgbClr val="000000"/>
                </a:solidFill>
                <a:latin typeface="Corbel" panose="020B0503020204020204" pitchFamily="34" charset="0"/>
                <a:ea typeface="Roboto" panose="02000000000000000000" pitchFamily="2" charset="0"/>
              </a:rPr>
              <a:t>The People that Make Up Your Association.</a:t>
            </a:r>
            <a:endParaRPr lang="en-ID" b="1" dirty="0">
              <a:latin typeface="Corbel" panose="020B0503020204020204" pitchFamily="34" charset="0"/>
              <a:ea typeface="Roboto" panose="02000000000000000000" pitchFamily="2" charset="0"/>
            </a:endParaRPr>
          </a:p>
        </p:txBody>
      </p:sp>
      <p:sp>
        <p:nvSpPr>
          <p:cNvPr id="16" name="Rectangle 15">
            <a:extLst>
              <a:ext uri="{FF2B5EF4-FFF2-40B4-BE49-F238E27FC236}">
                <a16:creationId xmlns:a16="http://schemas.microsoft.com/office/drawing/2014/main" id="{31474856-6CC9-4892-8E99-F5DE02634FF3}"/>
              </a:ext>
            </a:extLst>
          </p:cNvPr>
          <p:cNvSpPr/>
          <p:nvPr/>
        </p:nvSpPr>
        <p:spPr>
          <a:xfrm>
            <a:off x="620411" y="92391"/>
            <a:ext cx="7218959" cy="1200329"/>
          </a:xfrm>
          <a:prstGeom prst="rect">
            <a:avLst/>
          </a:prstGeom>
          <a:ln>
            <a:noFill/>
          </a:ln>
        </p:spPr>
        <p:txBody>
          <a:bodyPr wrap="square">
            <a:spAutoFit/>
          </a:bodyPr>
          <a:lstStyle/>
          <a:p>
            <a:r>
              <a:rPr lang="en-ID" sz="7200" b="1" dirty="0">
                <a:ln w="19050">
                  <a:solidFill>
                    <a:schemeClr val="tx1"/>
                  </a:solidFill>
                </a:ln>
                <a:noFill/>
                <a:latin typeface="Corbel" panose="020B0503020204020204" pitchFamily="34" charset="0"/>
              </a:rPr>
              <a:t>Segmentation</a:t>
            </a:r>
            <a:endParaRPr lang="en-ID" sz="7200" b="1" dirty="0">
              <a:ln w="19050">
                <a:solidFill>
                  <a:schemeClr val="tx1"/>
                </a:solidFill>
              </a:ln>
            </a:endParaRPr>
          </a:p>
        </p:txBody>
      </p:sp>
      <p:sp>
        <p:nvSpPr>
          <p:cNvPr id="6" name="Rounded Rectangle 5">
            <a:extLst>
              <a:ext uri="{FF2B5EF4-FFF2-40B4-BE49-F238E27FC236}">
                <a16:creationId xmlns:a16="http://schemas.microsoft.com/office/drawing/2014/main" id="{956505E3-6D8E-D441-86AA-178AD13913F5}"/>
              </a:ext>
            </a:extLst>
          </p:cNvPr>
          <p:cNvSpPr/>
          <p:nvPr/>
        </p:nvSpPr>
        <p:spPr>
          <a:xfrm>
            <a:off x="6288888" y="3098866"/>
            <a:ext cx="2486722" cy="27822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6F72588B-1A7D-7741-A128-4F9F9EC1D8B0}"/>
              </a:ext>
            </a:extLst>
          </p:cNvPr>
          <p:cNvSpPr/>
          <p:nvPr/>
        </p:nvSpPr>
        <p:spPr>
          <a:xfrm>
            <a:off x="9165705" y="3098866"/>
            <a:ext cx="2486722" cy="278222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21791FA2-AEC8-A544-A47B-32C26773B17B}"/>
              </a:ext>
            </a:extLst>
          </p:cNvPr>
          <p:cNvSpPr/>
          <p:nvPr/>
        </p:nvSpPr>
        <p:spPr>
          <a:xfrm>
            <a:off x="3416390" y="3098866"/>
            <a:ext cx="2486722" cy="278222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38024BD-BCC3-BE4C-BF0E-E05F19FC060D}"/>
              </a:ext>
            </a:extLst>
          </p:cNvPr>
          <p:cNvSpPr/>
          <p:nvPr/>
        </p:nvSpPr>
        <p:spPr>
          <a:xfrm>
            <a:off x="720709" y="3196564"/>
            <a:ext cx="2069876" cy="464871"/>
          </a:xfrm>
          <a:prstGeom prst="rect">
            <a:avLst/>
          </a:prstGeom>
        </p:spPr>
        <p:txBody>
          <a:bodyPr wrap="square">
            <a:spAutoFit/>
          </a:bodyPr>
          <a:lstStyle/>
          <a:p>
            <a:pPr algn="ctr">
              <a:lnSpc>
                <a:spcPct val="150000"/>
              </a:lnSpc>
            </a:pPr>
            <a:r>
              <a:rPr lang="en-ID" b="1" dirty="0">
                <a:solidFill>
                  <a:schemeClr val="bg1"/>
                </a:solidFill>
                <a:latin typeface="Corbel" panose="020B0503020204020204" pitchFamily="34" charset="0"/>
                <a:ea typeface="Roboto" panose="02000000000000000000" pitchFamily="2" charset="0"/>
              </a:rPr>
              <a:t>Active &amp; Excited</a:t>
            </a:r>
          </a:p>
        </p:txBody>
      </p:sp>
      <p:sp>
        <p:nvSpPr>
          <p:cNvPr id="17" name="Rectangle 16">
            <a:extLst>
              <a:ext uri="{FF2B5EF4-FFF2-40B4-BE49-F238E27FC236}">
                <a16:creationId xmlns:a16="http://schemas.microsoft.com/office/drawing/2014/main" id="{24BC838E-BD26-EE4F-B92E-58133C4153D0}"/>
              </a:ext>
            </a:extLst>
          </p:cNvPr>
          <p:cNvSpPr/>
          <p:nvPr/>
        </p:nvSpPr>
        <p:spPr>
          <a:xfrm>
            <a:off x="3679439" y="3171188"/>
            <a:ext cx="2069876" cy="464871"/>
          </a:xfrm>
          <a:prstGeom prst="rect">
            <a:avLst/>
          </a:prstGeom>
        </p:spPr>
        <p:txBody>
          <a:bodyPr wrap="square">
            <a:spAutoFit/>
          </a:bodyPr>
          <a:lstStyle/>
          <a:p>
            <a:pPr algn="ctr">
              <a:lnSpc>
                <a:spcPct val="150000"/>
              </a:lnSpc>
            </a:pPr>
            <a:r>
              <a:rPr lang="en-ID" b="1" dirty="0">
                <a:solidFill>
                  <a:schemeClr val="bg1"/>
                </a:solidFill>
                <a:latin typeface="Corbel" panose="020B0503020204020204" pitchFamily="34" charset="0"/>
                <a:ea typeface="Roboto" panose="02000000000000000000" pitchFamily="2" charset="0"/>
              </a:rPr>
              <a:t>Upwardly Mobile</a:t>
            </a:r>
          </a:p>
        </p:txBody>
      </p:sp>
      <p:sp>
        <p:nvSpPr>
          <p:cNvPr id="18" name="Rectangle 17">
            <a:extLst>
              <a:ext uri="{FF2B5EF4-FFF2-40B4-BE49-F238E27FC236}">
                <a16:creationId xmlns:a16="http://schemas.microsoft.com/office/drawing/2014/main" id="{084F7300-CA47-654B-BCF2-5ABFC6D60D49}"/>
              </a:ext>
            </a:extLst>
          </p:cNvPr>
          <p:cNvSpPr/>
          <p:nvPr/>
        </p:nvSpPr>
        <p:spPr>
          <a:xfrm>
            <a:off x="6497311" y="3171187"/>
            <a:ext cx="2069876" cy="464871"/>
          </a:xfrm>
          <a:prstGeom prst="rect">
            <a:avLst/>
          </a:prstGeom>
        </p:spPr>
        <p:txBody>
          <a:bodyPr wrap="square">
            <a:spAutoFit/>
          </a:bodyPr>
          <a:lstStyle/>
          <a:p>
            <a:pPr algn="ctr">
              <a:lnSpc>
                <a:spcPct val="150000"/>
              </a:lnSpc>
            </a:pPr>
            <a:r>
              <a:rPr lang="en-ID" b="1" dirty="0">
                <a:solidFill>
                  <a:schemeClr val="bg1"/>
                </a:solidFill>
                <a:latin typeface="Corbel" panose="020B0503020204020204" pitchFamily="34" charset="0"/>
                <a:ea typeface="Roboto" panose="02000000000000000000" pitchFamily="2" charset="0"/>
              </a:rPr>
              <a:t>Leadership-Bound</a:t>
            </a:r>
          </a:p>
        </p:txBody>
      </p:sp>
      <p:sp>
        <p:nvSpPr>
          <p:cNvPr id="19" name="Rectangle 18">
            <a:extLst>
              <a:ext uri="{FF2B5EF4-FFF2-40B4-BE49-F238E27FC236}">
                <a16:creationId xmlns:a16="http://schemas.microsoft.com/office/drawing/2014/main" id="{48AB8F83-E586-5343-8665-5DF485F5238A}"/>
              </a:ext>
            </a:extLst>
          </p:cNvPr>
          <p:cNvSpPr/>
          <p:nvPr/>
        </p:nvSpPr>
        <p:spPr>
          <a:xfrm>
            <a:off x="9356973" y="3171186"/>
            <a:ext cx="2069876" cy="464871"/>
          </a:xfrm>
          <a:prstGeom prst="rect">
            <a:avLst/>
          </a:prstGeom>
        </p:spPr>
        <p:txBody>
          <a:bodyPr wrap="square">
            <a:spAutoFit/>
          </a:bodyPr>
          <a:lstStyle/>
          <a:p>
            <a:pPr algn="ctr">
              <a:lnSpc>
                <a:spcPct val="150000"/>
              </a:lnSpc>
            </a:pPr>
            <a:r>
              <a:rPr lang="en-ID" b="1" dirty="0">
                <a:solidFill>
                  <a:schemeClr val="bg1"/>
                </a:solidFill>
                <a:latin typeface="Corbel" panose="020B0503020204020204" pitchFamily="34" charset="0"/>
                <a:ea typeface="Roboto" panose="02000000000000000000" pitchFamily="2" charset="0"/>
              </a:rPr>
              <a:t>Ready for Change</a:t>
            </a:r>
          </a:p>
        </p:txBody>
      </p:sp>
      <p:sp>
        <p:nvSpPr>
          <p:cNvPr id="20" name="Rectangle 19">
            <a:extLst>
              <a:ext uri="{FF2B5EF4-FFF2-40B4-BE49-F238E27FC236}">
                <a16:creationId xmlns:a16="http://schemas.microsoft.com/office/drawing/2014/main" id="{A71CA8F4-98ED-5642-9FC3-EB78115533B7}"/>
              </a:ext>
            </a:extLst>
          </p:cNvPr>
          <p:cNvSpPr/>
          <p:nvPr/>
        </p:nvSpPr>
        <p:spPr>
          <a:xfrm>
            <a:off x="3669709" y="3766353"/>
            <a:ext cx="2089335" cy="1674754"/>
          </a:xfrm>
          <a:prstGeom prst="rect">
            <a:avLst/>
          </a:prstGeom>
        </p:spPr>
        <p:txBody>
          <a:bodyPr wrap="square">
            <a:spAutoFit/>
          </a:bodyPr>
          <a:lstStyle/>
          <a:p>
            <a:pPr algn="ctr">
              <a:lnSpc>
                <a:spcPct val="150000"/>
              </a:lnSpc>
            </a:pPr>
            <a:r>
              <a:rPr lang="en-ID" sz="1400" dirty="0">
                <a:solidFill>
                  <a:schemeClr val="bg1"/>
                </a:solidFill>
                <a:latin typeface="Corbel" panose="020B0503020204020204" pitchFamily="34" charset="0"/>
                <a:ea typeface="Roboto" panose="02000000000000000000" pitchFamily="2" charset="0"/>
              </a:rPr>
              <a:t>These members are  who have more than 3 years of membership and have recently received their first certificate. </a:t>
            </a:r>
          </a:p>
        </p:txBody>
      </p:sp>
      <p:sp>
        <p:nvSpPr>
          <p:cNvPr id="21" name="Rectangle 20">
            <a:extLst>
              <a:ext uri="{FF2B5EF4-FFF2-40B4-BE49-F238E27FC236}">
                <a16:creationId xmlns:a16="http://schemas.microsoft.com/office/drawing/2014/main" id="{E1552773-E06E-1046-B767-431A35EFECDD}"/>
              </a:ext>
            </a:extLst>
          </p:cNvPr>
          <p:cNvSpPr/>
          <p:nvPr/>
        </p:nvSpPr>
        <p:spPr>
          <a:xfrm>
            <a:off x="6487581" y="3724210"/>
            <a:ext cx="2089335" cy="1997919"/>
          </a:xfrm>
          <a:prstGeom prst="rect">
            <a:avLst/>
          </a:prstGeom>
        </p:spPr>
        <p:txBody>
          <a:bodyPr wrap="square">
            <a:spAutoFit/>
          </a:bodyPr>
          <a:lstStyle/>
          <a:p>
            <a:pPr algn="ctr">
              <a:lnSpc>
                <a:spcPct val="150000"/>
              </a:lnSpc>
            </a:pPr>
            <a:r>
              <a:rPr lang="en-ID" sz="1400" dirty="0">
                <a:solidFill>
                  <a:schemeClr val="bg1"/>
                </a:solidFill>
                <a:latin typeface="Corbel" panose="020B0503020204020204" pitchFamily="34" charset="0"/>
                <a:ea typeface="Roboto" panose="02000000000000000000" pitchFamily="2" charset="0"/>
              </a:rPr>
              <a:t>These members who have more than 7 years of membership, have 2 certificates and have recently purchased the specifications document.</a:t>
            </a:r>
          </a:p>
        </p:txBody>
      </p:sp>
      <p:sp>
        <p:nvSpPr>
          <p:cNvPr id="22" name="Rectangle 21">
            <a:extLst>
              <a:ext uri="{FF2B5EF4-FFF2-40B4-BE49-F238E27FC236}">
                <a16:creationId xmlns:a16="http://schemas.microsoft.com/office/drawing/2014/main" id="{628F3F81-5B4D-D84B-A0AA-39D0B9386809}"/>
              </a:ext>
            </a:extLst>
          </p:cNvPr>
          <p:cNvSpPr/>
          <p:nvPr/>
        </p:nvSpPr>
        <p:spPr>
          <a:xfrm>
            <a:off x="9364398" y="3724210"/>
            <a:ext cx="2089335" cy="1674754"/>
          </a:xfrm>
          <a:prstGeom prst="rect">
            <a:avLst/>
          </a:prstGeom>
        </p:spPr>
        <p:txBody>
          <a:bodyPr wrap="square">
            <a:spAutoFit/>
          </a:bodyPr>
          <a:lstStyle/>
          <a:p>
            <a:pPr algn="ctr">
              <a:lnSpc>
                <a:spcPct val="150000"/>
              </a:lnSpc>
            </a:pPr>
            <a:r>
              <a:rPr lang="en-ID" sz="1400" dirty="0">
                <a:solidFill>
                  <a:schemeClr val="bg1"/>
                </a:solidFill>
                <a:latin typeface="Corbel" panose="020B0503020204020204" pitchFamily="34" charset="0"/>
                <a:ea typeface="Roboto" panose="02000000000000000000" pitchFamily="2" charset="0"/>
              </a:rPr>
              <a:t>These members have less than 5 years of membership, attended a webinar the previous year but not this year. </a:t>
            </a:r>
          </a:p>
        </p:txBody>
      </p:sp>
      <p:sp>
        <p:nvSpPr>
          <p:cNvPr id="23" name="TextBox 22">
            <a:extLst>
              <a:ext uri="{FF2B5EF4-FFF2-40B4-BE49-F238E27FC236}">
                <a16:creationId xmlns:a16="http://schemas.microsoft.com/office/drawing/2014/main" id="{4415B1CF-D67B-EB4D-9DE3-C4B174E64082}"/>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5</a:t>
            </a:r>
          </a:p>
        </p:txBody>
      </p:sp>
    </p:spTree>
    <p:extLst>
      <p:ext uri="{BB962C8B-B14F-4D97-AF65-F5344CB8AC3E}">
        <p14:creationId xmlns:p14="http://schemas.microsoft.com/office/powerpoint/2010/main" val="138489122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E198A7-AF4D-4D69-B27D-FD9671094A37}"/>
              </a:ext>
            </a:extLst>
          </p:cNvPr>
          <p:cNvSpPr txBox="1"/>
          <p:nvPr/>
        </p:nvSpPr>
        <p:spPr>
          <a:xfrm>
            <a:off x="732003" y="993276"/>
            <a:ext cx="8756242" cy="840230"/>
          </a:xfrm>
          <a:prstGeom prst="rect">
            <a:avLst/>
          </a:prstGeom>
          <a:noFill/>
        </p:spPr>
        <p:txBody>
          <a:bodyPr wrap="square" rtlCol="0">
            <a:spAutoFit/>
          </a:bodyPr>
          <a:lstStyle/>
          <a:p>
            <a:pPr>
              <a:lnSpc>
                <a:spcPct val="90000"/>
              </a:lnSpc>
            </a:pPr>
            <a:r>
              <a:rPr lang="en-ID" sz="5400" b="1" dirty="0">
                <a:solidFill>
                  <a:schemeClr val="tx1">
                    <a:lumMod val="95000"/>
                    <a:lumOff val="5000"/>
                  </a:schemeClr>
                </a:solidFill>
                <a:latin typeface="Corbel" panose="020B0503020204020204" pitchFamily="34" charset="0"/>
                <a:cs typeface="Poppins" panose="00000500000000000000" pitchFamily="2" charset="0"/>
              </a:rPr>
              <a:t>Community Map</a:t>
            </a:r>
          </a:p>
        </p:txBody>
      </p:sp>
      <p:sp>
        <p:nvSpPr>
          <p:cNvPr id="6" name="TextBox 5">
            <a:extLst>
              <a:ext uri="{FF2B5EF4-FFF2-40B4-BE49-F238E27FC236}">
                <a16:creationId xmlns:a16="http://schemas.microsoft.com/office/drawing/2014/main" id="{6EFA75DC-ED7B-45FB-AB7E-E3E0655F4789}"/>
              </a:ext>
            </a:extLst>
          </p:cNvPr>
          <p:cNvSpPr txBox="1"/>
          <p:nvPr/>
        </p:nvSpPr>
        <p:spPr>
          <a:xfrm>
            <a:off x="824994" y="2415008"/>
            <a:ext cx="4047044" cy="3110723"/>
          </a:xfrm>
          <a:prstGeom prst="rect">
            <a:avLst/>
          </a:prstGeom>
          <a:noFill/>
        </p:spPr>
        <p:txBody>
          <a:bodyPr wrap="square" rtlCol="0" anchor="t">
            <a:spAutoFit/>
          </a:bodyPr>
          <a:lstStyle/>
          <a:p>
            <a:pPr>
              <a:lnSpc>
                <a:spcPct val="150000"/>
              </a:lnSpc>
            </a:pPr>
            <a:r>
              <a:rPr lang="en-US" sz="1200" dirty="0">
                <a:latin typeface="Corbel" panose="020B0503020204020204" pitchFamily="34" charset="0"/>
                <a:ea typeface="Roboto" panose="02000000000000000000" pitchFamily="2" charset="0"/>
              </a:rPr>
              <a:t>This map groups members by common purchases of the previous 5 years. Each dot on this map represents a member. Each line connects two members with very similar purchasing behaviors. The clusters represent members that behave similarly in purchasing behavior.</a:t>
            </a:r>
          </a:p>
          <a:p>
            <a:pPr>
              <a:lnSpc>
                <a:spcPct val="150000"/>
              </a:lnSpc>
            </a:pPr>
            <a:endParaRPr lang="en-US" sz="1200" dirty="0">
              <a:latin typeface="Corbel" panose="020B0503020204020204" pitchFamily="34" charset="0"/>
              <a:ea typeface="Roboto" panose="02000000000000000000" pitchFamily="2" charset="0"/>
            </a:endParaRPr>
          </a:p>
          <a:p>
            <a:pPr>
              <a:lnSpc>
                <a:spcPct val="150000"/>
              </a:lnSpc>
            </a:pPr>
            <a:r>
              <a:rPr lang="en-US" sz="1200" dirty="0">
                <a:latin typeface="Corbel" panose="020B0503020204020204" pitchFamily="34" charset="0"/>
                <a:ea typeface="Roboto" panose="02000000000000000000" pitchFamily="2" charset="0"/>
              </a:rPr>
              <a:t>The “Hub and Spoke” layout seen with Your Organization’s data is common in organizations that have a core group of members that only purchase memberships and nothing else. The spokes represent members that buy membership and discrete set of products in common. </a:t>
            </a:r>
          </a:p>
        </p:txBody>
      </p:sp>
      <p:sp>
        <p:nvSpPr>
          <p:cNvPr id="17" name="Rectangle 16">
            <a:extLst>
              <a:ext uri="{FF2B5EF4-FFF2-40B4-BE49-F238E27FC236}">
                <a16:creationId xmlns:a16="http://schemas.microsoft.com/office/drawing/2014/main" id="{08D7F917-C1D1-5E4C-864F-0E505B1C9AB6}"/>
              </a:ext>
            </a:extLst>
          </p:cNvPr>
          <p:cNvSpPr/>
          <p:nvPr/>
        </p:nvSpPr>
        <p:spPr>
          <a:xfrm>
            <a:off x="824994" y="2073007"/>
            <a:ext cx="4047044" cy="338554"/>
          </a:xfrm>
          <a:prstGeom prst="rect">
            <a:avLst/>
          </a:prstGeom>
        </p:spPr>
        <p:txBody>
          <a:bodyPr wrap="square" anchor="b">
            <a:spAutoFit/>
          </a:bodyPr>
          <a:lstStyle/>
          <a:p>
            <a:r>
              <a:rPr lang="en-US" sz="1600" b="1" dirty="0">
                <a:latin typeface="Corbel" panose="020B0503020204020204" pitchFamily="34" charset="0"/>
                <a:ea typeface="Roboto" panose="02000000000000000000" pitchFamily="2" charset="0"/>
              </a:rPr>
              <a:t>Revealed Interested by Purchase Behavior</a:t>
            </a:r>
            <a:endParaRPr lang="id-ID" sz="1100" b="1" dirty="0">
              <a:latin typeface="Corbel" panose="020B0503020204020204" pitchFamily="34" charset="0"/>
              <a:ea typeface="Roboto" panose="02000000000000000000" pitchFamily="2" charset="0"/>
            </a:endParaRPr>
          </a:p>
        </p:txBody>
      </p:sp>
      <p:sp>
        <p:nvSpPr>
          <p:cNvPr id="9" name="TextBox 8">
            <a:extLst>
              <a:ext uri="{FF2B5EF4-FFF2-40B4-BE49-F238E27FC236}">
                <a16:creationId xmlns:a16="http://schemas.microsoft.com/office/drawing/2014/main" id="{2AC705A7-10F3-EB49-AD5A-B1E48B2B5EF3}"/>
              </a:ext>
            </a:extLst>
          </p:cNvPr>
          <p:cNvSpPr txBox="1"/>
          <p:nvPr/>
        </p:nvSpPr>
        <p:spPr>
          <a:xfrm>
            <a:off x="312235" y="6341957"/>
            <a:ext cx="2765502" cy="246221"/>
          </a:xfrm>
          <a:prstGeom prst="rect">
            <a:avLst/>
          </a:prstGeom>
          <a:noFill/>
        </p:spPr>
        <p:txBody>
          <a:bodyPr wrap="square" rtlCol="0">
            <a:spAutoFit/>
          </a:bodyPr>
          <a:lstStyle/>
          <a:p>
            <a:r>
              <a:rPr lang="en-US" sz="1000" dirty="0"/>
              <a:t>Your Organization Data Insights Report – Page 3</a:t>
            </a:r>
          </a:p>
        </p:txBody>
      </p:sp>
      <p:pic>
        <p:nvPicPr>
          <p:cNvPr id="12" name="Picture 4">
            <a:extLst>
              <a:ext uri="{FF2B5EF4-FFF2-40B4-BE49-F238E27FC236}">
                <a16:creationId xmlns:a16="http://schemas.microsoft.com/office/drawing/2014/main" id="{5F991B1D-8051-AE47-B373-6321259E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670" y="2411561"/>
            <a:ext cx="6032336" cy="3519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58955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ADFE909C-FD8A-4059-8884-417C583A33CB}"/>
              </a:ext>
            </a:extLst>
          </p:cNvPr>
          <p:cNvSpPr/>
          <p:nvPr/>
        </p:nvSpPr>
        <p:spPr>
          <a:xfrm>
            <a:off x="0" y="0"/>
            <a:ext cx="12192000" cy="2006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extBox 1">
            <a:extLst>
              <a:ext uri="{FF2B5EF4-FFF2-40B4-BE49-F238E27FC236}">
                <a16:creationId xmlns:a16="http://schemas.microsoft.com/office/drawing/2014/main" id="{0206C864-ED3F-4063-9EA2-FAC44666D850}"/>
              </a:ext>
            </a:extLst>
          </p:cNvPr>
          <p:cNvSpPr txBox="1"/>
          <p:nvPr/>
        </p:nvSpPr>
        <p:spPr>
          <a:xfrm>
            <a:off x="1068393" y="562338"/>
            <a:ext cx="10031407" cy="1938992"/>
          </a:xfrm>
          <a:prstGeom prst="rect">
            <a:avLst/>
          </a:prstGeom>
          <a:noFill/>
        </p:spPr>
        <p:txBody>
          <a:bodyPr wrap="square" rtlCol="0">
            <a:spAutoFit/>
          </a:bodyPr>
          <a:lstStyle/>
          <a:p>
            <a:pPr algn="ctr"/>
            <a:r>
              <a:rPr lang="en-ID" sz="6000" dirty="0">
                <a:solidFill>
                  <a:schemeClr val="bg1"/>
                </a:solidFill>
                <a:latin typeface="Corbel" panose="020B0503020204020204" pitchFamily="34" charset="0"/>
                <a:cs typeface="Poppins" panose="00000500000000000000" pitchFamily="2" charset="0"/>
              </a:rPr>
              <a:t>Next Steps for Your Organization</a:t>
            </a:r>
            <a:endParaRPr lang="en-ID" sz="6000" dirty="0">
              <a:ln w="19050">
                <a:solidFill>
                  <a:schemeClr val="accent2">
                    <a:lumMod val="75000"/>
                  </a:schemeClr>
                </a:solidFill>
              </a:ln>
              <a:solidFill>
                <a:schemeClr val="bg1"/>
              </a:solidFill>
              <a:latin typeface="Corbel" panose="020B0503020204020204" pitchFamily="34" charset="0"/>
              <a:cs typeface="Poppins" panose="00000500000000000000" pitchFamily="2" charset="0"/>
            </a:endParaRPr>
          </a:p>
        </p:txBody>
      </p:sp>
      <p:grpSp>
        <p:nvGrpSpPr>
          <p:cNvPr id="4" name="Group 3">
            <a:extLst>
              <a:ext uri="{FF2B5EF4-FFF2-40B4-BE49-F238E27FC236}">
                <a16:creationId xmlns:a16="http://schemas.microsoft.com/office/drawing/2014/main" id="{A76388E6-F2C9-4FCD-AEFA-E3A155A51020}"/>
              </a:ext>
            </a:extLst>
          </p:cNvPr>
          <p:cNvGrpSpPr/>
          <p:nvPr/>
        </p:nvGrpSpPr>
        <p:grpSpPr>
          <a:xfrm>
            <a:off x="3750270" y="3158023"/>
            <a:ext cx="1866338" cy="503079"/>
            <a:chOff x="10215822" y="5003934"/>
            <a:chExt cx="991785" cy="267340"/>
          </a:xfrm>
          <a:solidFill>
            <a:schemeClr val="accent1">
              <a:lumMod val="75000"/>
            </a:schemeClr>
          </a:solidFill>
        </p:grpSpPr>
        <p:sp>
          <p:nvSpPr>
            <p:cNvPr id="29" name="Isosceles Triangle 28">
              <a:extLst>
                <a:ext uri="{FF2B5EF4-FFF2-40B4-BE49-F238E27FC236}">
                  <a16:creationId xmlns:a16="http://schemas.microsoft.com/office/drawing/2014/main" id="{AED3AE1B-3A4A-4011-8641-4B434A27BA71}"/>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 name="Rectangle 29">
              <a:extLst>
                <a:ext uri="{FF2B5EF4-FFF2-40B4-BE49-F238E27FC236}">
                  <a16:creationId xmlns:a16="http://schemas.microsoft.com/office/drawing/2014/main" id="{26F899DA-7926-4CD4-B5F0-628426F4D915}"/>
                </a:ext>
              </a:extLst>
            </p:cNvPr>
            <p:cNvSpPr/>
            <p:nvPr/>
          </p:nvSpPr>
          <p:spPr>
            <a:xfrm>
              <a:off x="10215822" y="5003934"/>
              <a:ext cx="817568" cy="267077"/>
            </a:xfrm>
            <a:prstGeom prst="rect">
              <a:avLst/>
            </a:prstGeom>
            <a:solidFill>
              <a:schemeClr val="accent2">
                <a:lumMod val="75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5" name="Freeform: Shape 4">
            <a:extLst>
              <a:ext uri="{FF2B5EF4-FFF2-40B4-BE49-F238E27FC236}">
                <a16:creationId xmlns:a16="http://schemas.microsoft.com/office/drawing/2014/main" id="{2C3C2747-CF2A-47BA-ACDF-3E10DCAD4733}"/>
              </a:ext>
            </a:extLst>
          </p:cNvPr>
          <p:cNvSpPr/>
          <p:nvPr/>
        </p:nvSpPr>
        <p:spPr>
          <a:xfrm>
            <a:off x="2926050" y="2912053"/>
            <a:ext cx="1345536"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6" name="Rectangle 5">
            <a:extLst>
              <a:ext uri="{FF2B5EF4-FFF2-40B4-BE49-F238E27FC236}">
                <a16:creationId xmlns:a16="http://schemas.microsoft.com/office/drawing/2014/main" id="{6B3D83F1-A547-45A0-B0A8-AD4ACEB16617}"/>
              </a:ext>
            </a:extLst>
          </p:cNvPr>
          <p:cNvSpPr/>
          <p:nvPr/>
        </p:nvSpPr>
        <p:spPr>
          <a:xfrm>
            <a:off x="4620057" y="2912134"/>
            <a:ext cx="6062262" cy="99485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Freeform: Shape 6">
            <a:extLst>
              <a:ext uri="{FF2B5EF4-FFF2-40B4-BE49-F238E27FC236}">
                <a16:creationId xmlns:a16="http://schemas.microsoft.com/office/drawing/2014/main" id="{588A8801-2DA9-4FB2-AAC5-140AA77F9A4C}"/>
              </a:ext>
            </a:extLst>
          </p:cNvPr>
          <p:cNvSpPr/>
          <p:nvPr/>
        </p:nvSpPr>
        <p:spPr>
          <a:xfrm rot="5400000">
            <a:off x="4928698" y="3141508"/>
            <a:ext cx="503080" cy="536112"/>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2">
              <a:lumMod val="75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nvGrpSpPr>
          <p:cNvPr id="8" name="Group 7">
            <a:extLst>
              <a:ext uri="{FF2B5EF4-FFF2-40B4-BE49-F238E27FC236}">
                <a16:creationId xmlns:a16="http://schemas.microsoft.com/office/drawing/2014/main" id="{34A2A7B0-F4D2-4A3A-B61E-6410C646CF90}"/>
              </a:ext>
            </a:extLst>
          </p:cNvPr>
          <p:cNvGrpSpPr/>
          <p:nvPr/>
        </p:nvGrpSpPr>
        <p:grpSpPr>
          <a:xfrm>
            <a:off x="3750267" y="4363130"/>
            <a:ext cx="1866335" cy="503081"/>
            <a:chOff x="10215823" y="5003933"/>
            <a:chExt cx="991784" cy="267341"/>
          </a:xfrm>
          <a:solidFill>
            <a:schemeClr val="accent1">
              <a:lumMod val="75000"/>
            </a:schemeClr>
          </a:solidFill>
        </p:grpSpPr>
        <p:sp>
          <p:nvSpPr>
            <p:cNvPr id="27" name="Isosceles Triangle 26">
              <a:extLst>
                <a:ext uri="{FF2B5EF4-FFF2-40B4-BE49-F238E27FC236}">
                  <a16:creationId xmlns:a16="http://schemas.microsoft.com/office/drawing/2014/main" id="{BDF129C5-1C58-43E8-B99B-672D26C4B476}"/>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ectangle 27">
              <a:extLst>
                <a:ext uri="{FF2B5EF4-FFF2-40B4-BE49-F238E27FC236}">
                  <a16:creationId xmlns:a16="http://schemas.microsoft.com/office/drawing/2014/main" id="{F02001BB-CCC3-4D0C-AAE2-A7669214A2A9}"/>
                </a:ext>
              </a:extLst>
            </p:cNvPr>
            <p:cNvSpPr/>
            <p:nvPr/>
          </p:nvSpPr>
          <p:spPr>
            <a:xfrm>
              <a:off x="10215823" y="5003933"/>
              <a:ext cx="817568" cy="267077"/>
            </a:xfrm>
            <a:prstGeom prst="rect">
              <a:avLst/>
            </a:prstGeom>
            <a:solidFill>
              <a:schemeClr val="accent2">
                <a:lumMod val="75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9" name="Freeform: Shape 8">
            <a:extLst>
              <a:ext uri="{FF2B5EF4-FFF2-40B4-BE49-F238E27FC236}">
                <a16:creationId xmlns:a16="http://schemas.microsoft.com/office/drawing/2014/main" id="{4447CBAA-7E11-41CD-A6FB-73D4156A555A}"/>
              </a:ext>
            </a:extLst>
          </p:cNvPr>
          <p:cNvSpPr/>
          <p:nvPr/>
        </p:nvSpPr>
        <p:spPr>
          <a:xfrm>
            <a:off x="2926050" y="4117163"/>
            <a:ext cx="1345536"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0" name="Rectangle 9">
            <a:extLst>
              <a:ext uri="{FF2B5EF4-FFF2-40B4-BE49-F238E27FC236}">
                <a16:creationId xmlns:a16="http://schemas.microsoft.com/office/drawing/2014/main" id="{3DEBA4FF-82F0-4EAF-9891-3BA372193346}"/>
              </a:ext>
            </a:extLst>
          </p:cNvPr>
          <p:cNvSpPr/>
          <p:nvPr/>
        </p:nvSpPr>
        <p:spPr>
          <a:xfrm>
            <a:off x="4620057" y="4117244"/>
            <a:ext cx="6062262" cy="99485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Freeform: Shape 10">
            <a:extLst>
              <a:ext uri="{FF2B5EF4-FFF2-40B4-BE49-F238E27FC236}">
                <a16:creationId xmlns:a16="http://schemas.microsoft.com/office/drawing/2014/main" id="{AE53E73A-A61D-4367-8CB0-ED1F3303F131}"/>
              </a:ext>
            </a:extLst>
          </p:cNvPr>
          <p:cNvSpPr/>
          <p:nvPr/>
        </p:nvSpPr>
        <p:spPr>
          <a:xfrm rot="5400000">
            <a:off x="4928698" y="4346618"/>
            <a:ext cx="503080" cy="536112"/>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2">
              <a:lumMod val="75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nvGrpSpPr>
          <p:cNvPr id="12" name="Group 11">
            <a:extLst>
              <a:ext uri="{FF2B5EF4-FFF2-40B4-BE49-F238E27FC236}">
                <a16:creationId xmlns:a16="http://schemas.microsoft.com/office/drawing/2014/main" id="{13BF235A-62E0-4DDF-AD53-81F9FE9F7AFD}"/>
              </a:ext>
            </a:extLst>
          </p:cNvPr>
          <p:cNvGrpSpPr/>
          <p:nvPr/>
        </p:nvGrpSpPr>
        <p:grpSpPr>
          <a:xfrm>
            <a:off x="3742298" y="5583759"/>
            <a:ext cx="1866335" cy="503081"/>
            <a:chOff x="10215823" y="5003933"/>
            <a:chExt cx="991784" cy="267341"/>
          </a:xfrm>
          <a:solidFill>
            <a:schemeClr val="accent1">
              <a:lumMod val="75000"/>
            </a:schemeClr>
          </a:solidFill>
        </p:grpSpPr>
        <p:sp>
          <p:nvSpPr>
            <p:cNvPr id="25" name="Isosceles Triangle 24">
              <a:extLst>
                <a:ext uri="{FF2B5EF4-FFF2-40B4-BE49-F238E27FC236}">
                  <a16:creationId xmlns:a16="http://schemas.microsoft.com/office/drawing/2014/main" id="{CFB57001-C4EF-4102-A5D1-D71CC9896362}"/>
                </a:ext>
              </a:extLst>
            </p:cNvPr>
            <p:cNvSpPr/>
            <p:nvPr/>
          </p:nvSpPr>
          <p:spPr>
            <a:xfrm rot="5400000">
              <a:off x="10984831" y="5048499"/>
              <a:ext cx="267077" cy="17847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25">
              <a:extLst>
                <a:ext uri="{FF2B5EF4-FFF2-40B4-BE49-F238E27FC236}">
                  <a16:creationId xmlns:a16="http://schemas.microsoft.com/office/drawing/2014/main" id="{42E66F95-4F8F-42D8-B880-67E52C1F0A89}"/>
                </a:ext>
              </a:extLst>
            </p:cNvPr>
            <p:cNvSpPr/>
            <p:nvPr/>
          </p:nvSpPr>
          <p:spPr>
            <a:xfrm>
              <a:off x="10215823" y="5003933"/>
              <a:ext cx="817568" cy="267077"/>
            </a:xfrm>
            <a:prstGeom prst="rect">
              <a:avLst/>
            </a:prstGeom>
            <a:solidFill>
              <a:schemeClr val="accent2">
                <a:lumMod val="75000"/>
              </a:schemeClr>
            </a:solidFill>
            <a:ln>
              <a:noFill/>
            </a:ln>
            <a:effectLst>
              <a:innerShdw blurRad="381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13" name="Freeform: Shape 12">
            <a:extLst>
              <a:ext uri="{FF2B5EF4-FFF2-40B4-BE49-F238E27FC236}">
                <a16:creationId xmlns:a16="http://schemas.microsoft.com/office/drawing/2014/main" id="{C8F10B0D-3DA4-4A8C-B905-8CB005829500}"/>
              </a:ext>
            </a:extLst>
          </p:cNvPr>
          <p:cNvSpPr/>
          <p:nvPr/>
        </p:nvSpPr>
        <p:spPr>
          <a:xfrm>
            <a:off x="2918081" y="5337792"/>
            <a:ext cx="1345536"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4" name="Rectangle 13">
            <a:extLst>
              <a:ext uri="{FF2B5EF4-FFF2-40B4-BE49-F238E27FC236}">
                <a16:creationId xmlns:a16="http://schemas.microsoft.com/office/drawing/2014/main" id="{FA5A60E0-2901-4B43-8B5C-580E008EF1AB}"/>
              </a:ext>
            </a:extLst>
          </p:cNvPr>
          <p:cNvSpPr/>
          <p:nvPr/>
        </p:nvSpPr>
        <p:spPr>
          <a:xfrm>
            <a:off x="4612088" y="5337873"/>
            <a:ext cx="6062262" cy="99485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5" name="Freeform: Shape 14">
            <a:extLst>
              <a:ext uri="{FF2B5EF4-FFF2-40B4-BE49-F238E27FC236}">
                <a16:creationId xmlns:a16="http://schemas.microsoft.com/office/drawing/2014/main" id="{6529641A-A1B9-4697-9910-7CF1F14EB52A}"/>
              </a:ext>
            </a:extLst>
          </p:cNvPr>
          <p:cNvSpPr/>
          <p:nvPr/>
        </p:nvSpPr>
        <p:spPr>
          <a:xfrm rot="5400000">
            <a:off x="4920729" y="5567247"/>
            <a:ext cx="503080" cy="536112"/>
          </a:xfrm>
          <a:custGeom>
            <a:avLst/>
            <a:gdLst>
              <a:gd name="connsiteX0" fmla="*/ 0 w 829610"/>
              <a:gd name="connsiteY0" fmla="*/ 884081 h 884081"/>
              <a:gd name="connsiteX1" fmla="*/ 0 w 829610"/>
              <a:gd name="connsiteY1" fmla="*/ 540625 h 884081"/>
              <a:gd name="connsiteX2" fmla="*/ 10706 w 829610"/>
              <a:gd name="connsiteY2" fmla="*/ 540625 h 884081"/>
              <a:gd name="connsiteX3" fmla="*/ 415214 w 829610"/>
              <a:gd name="connsiteY3" fmla="*/ 0 h 884081"/>
              <a:gd name="connsiteX4" fmla="*/ 819722 w 829610"/>
              <a:gd name="connsiteY4" fmla="*/ 540625 h 884081"/>
              <a:gd name="connsiteX5" fmla="*/ 828792 w 829610"/>
              <a:gd name="connsiteY5" fmla="*/ 540625 h 884081"/>
              <a:gd name="connsiteX6" fmla="*/ 828792 w 829610"/>
              <a:gd name="connsiteY6" fmla="*/ 552747 h 884081"/>
              <a:gd name="connsiteX7" fmla="*/ 829610 w 829610"/>
              <a:gd name="connsiteY7" fmla="*/ 553840 h 884081"/>
              <a:gd name="connsiteX8" fmla="*/ 828792 w 829610"/>
              <a:gd name="connsiteY8" fmla="*/ 553840 h 884081"/>
              <a:gd name="connsiteX9" fmla="*/ 828792 w 829610"/>
              <a:gd name="connsiteY9" fmla="*/ 884081 h 88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610" h="884081">
                <a:moveTo>
                  <a:pt x="0" y="884081"/>
                </a:moveTo>
                <a:lnTo>
                  <a:pt x="0" y="540625"/>
                </a:lnTo>
                <a:lnTo>
                  <a:pt x="10706" y="540625"/>
                </a:lnTo>
                <a:lnTo>
                  <a:pt x="415214" y="0"/>
                </a:lnTo>
                <a:lnTo>
                  <a:pt x="819722" y="540625"/>
                </a:lnTo>
                <a:lnTo>
                  <a:pt x="828792" y="540625"/>
                </a:lnTo>
                <a:lnTo>
                  <a:pt x="828792" y="552747"/>
                </a:lnTo>
                <a:lnTo>
                  <a:pt x="829610" y="553840"/>
                </a:lnTo>
                <a:lnTo>
                  <a:pt x="828792" y="553840"/>
                </a:lnTo>
                <a:lnTo>
                  <a:pt x="828792" y="884081"/>
                </a:lnTo>
                <a:close/>
              </a:path>
            </a:pathLst>
          </a:custGeom>
          <a:solidFill>
            <a:schemeClr val="accent2">
              <a:lumMod val="75000"/>
            </a:schemeClr>
          </a:solidFill>
          <a:ln>
            <a:noFill/>
          </a:ln>
          <a:effectLst>
            <a:innerShdw blurRad="2540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6" name="Freeform: Shape 15">
            <a:extLst>
              <a:ext uri="{FF2B5EF4-FFF2-40B4-BE49-F238E27FC236}">
                <a16:creationId xmlns:a16="http://schemas.microsoft.com/office/drawing/2014/main" id="{48AA8D1F-B5F1-46D3-B450-6E9209D6F54F}"/>
              </a:ext>
            </a:extLst>
          </p:cNvPr>
          <p:cNvSpPr/>
          <p:nvPr/>
        </p:nvSpPr>
        <p:spPr>
          <a:xfrm>
            <a:off x="1625919" y="2911152"/>
            <a:ext cx="2235593"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7" name="Freeform: Shape 16">
            <a:extLst>
              <a:ext uri="{FF2B5EF4-FFF2-40B4-BE49-F238E27FC236}">
                <a16:creationId xmlns:a16="http://schemas.microsoft.com/office/drawing/2014/main" id="{B14A6476-208D-4489-8C7D-BF142A3538F7}"/>
              </a:ext>
            </a:extLst>
          </p:cNvPr>
          <p:cNvSpPr/>
          <p:nvPr/>
        </p:nvSpPr>
        <p:spPr>
          <a:xfrm>
            <a:off x="1625919" y="4116262"/>
            <a:ext cx="2235593"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8" name="Freeform: Shape 17">
            <a:extLst>
              <a:ext uri="{FF2B5EF4-FFF2-40B4-BE49-F238E27FC236}">
                <a16:creationId xmlns:a16="http://schemas.microsoft.com/office/drawing/2014/main" id="{87A53527-4316-4926-8982-913831AEE6B9}"/>
              </a:ext>
            </a:extLst>
          </p:cNvPr>
          <p:cNvSpPr/>
          <p:nvPr/>
        </p:nvSpPr>
        <p:spPr>
          <a:xfrm>
            <a:off x="1617950" y="5336891"/>
            <a:ext cx="2235593" cy="995837"/>
          </a:xfrm>
          <a:custGeom>
            <a:avLst/>
            <a:gdLst>
              <a:gd name="connsiteX0" fmla="*/ 0 w 2218870"/>
              <a:gd name="connsiteY0" fmla="*/ 0 h 1642196"/>
              <a:gd name="connsiteX1" fmla="*/ 1429335 w 2218870"/>
              <a:gd name="connsiteY1" fmla="*/ 0 h 1642196"/>
              <a:gd name="connsiteX2" fmla="*/ 1429335 w 2218870"/>
              <a:gd name="connsiteY2" fmla="*/ 16430 h 1642196"/>
              <a:gd name="connsiteX3" fmla="*/ 2218870 w 2218870"/>
              <a:gd name="connsiteY3" fmla="*/ 821909 h 1642196"/>
              <a:gd name="connsiteX4" fmla="*/ 1429335 w 2218870"/>
              <a:gd name="connsiteY4" fmla="*/ 1627388 h 1642196"/>
              <a:gd name="connsiteX5" fmla="*/ 1429335 w 2218870"/>
              <a:gd name="connsiteY5" fmla="*/ 1640574 h 1642196"/>
              <a:gd name="connsiteX6" fmla="*/ 1416410 w 2218870"/>
              <a:gd name="connsiteY6" fmla="*/ 1640574 h 1642196"/>
              <a:gd name="connsiteX7" fmla="*/ 1414820 w 2218870"/>
              <a:gd name="connsiteY7" fmla="*/ 1642196 h 1642196"/>
              <a:gd name="connsiteX8" fmla="*/ 1414820 w 2218870"/>
              <a:gd name="connsiteY8" fmla="*/ 1640574 h 1642196"/>
              <a:gd name="connsiteX9" fmla="*/ 0 w 2218870"/>
              <a:gd name="connsiteY9" fmla="*/ 1640574 h 164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8870" h="1642196">
                <a:moveTo>
                  <a:pt x="0" y="0"/>
                </a:moveTo>
                <a:lnTo>
                  <a:pt x="1429335" y="0"/>
                </a:lnTo>
                <a:lnTo>
                  <a:pt x="1429335" y="16430"/>
                </a:lnTo>
                <a:lnTo>
                  <a:pt x="2218870" y="821909"/>
                </a:lnTo>
                <a:lnTo>
                  <a:pt x="1429335" y="1627388"/>
                </a:lnTo>
                <a:lnTo>
                  <a:pt x="1429335" y="1640574"/>
                </a:lnTo>
                <a:lnTo>
                  <a:pt x="1416410" y="1640574"/>
                </a:lnTo>
                <a:lnTo>
                  <a:pt x="1414820" y="1642196"/>
                </a:lnTo>
                <a:lnTo>
                  <a:pt x="1414820" y="1640574"/>
                </a:lnTo>
                <a:lnTo>
                  <a:pt x="0" y="1640574"/>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9" name="Rectangle 18">
            <a:extLst>
              <a:ext uri="{FF2B5EF4-FFF2-40B4-BE49-F238E27FC236}">
                <a16:creationId xmlns:a16="http://schemas.microsoft.com/office/drawing/2014/main" id="{F116C65D-4094-4CB4-BB5D-ECB050BEE2DB}"/>
              </a:ext>
            </a:extLst>
          </p:cNvPr>
          <p:cNvSpPr/>
          <p:nvPr/>
        </p:nvSpPr>
        <p:spPr>
          <a:xfrm>
            <a:off x="5803919" y="2989674"/>
            <a:ext cx="4368781" cy="894732"/>
          </a:xfrm>
          <a:prstGeom prst="rect">
            <a:avLst/>
          </a:prstGeom>
        </p:spPr>
        <p:txBody>
          <a:bodyPr wrap="square">
            <a:spAutoFit/>
          </a:bodyPr>
          <a:lstStyle/>
          <a:p>
            <a:pPr algn="just">
              <a:lnSpc>
                <a:spcPct val="150000"/>
              </a:lnSpc>
            </a:pPr>
            <a:r>
              <a:rPr lang="id-ID" sz="1200" dirty="0" err="1">
                <a:solidFill>
                  <a:schemeClr val="bg1"/>
                </a:solidFill>
                <a:latin typeface="Corbel" panose="020B0503020204020204" pitchFamily="34" charset="0"/>
                <a:ea typeface="Roboto" panose="02000000000000000000" pitchFamily="2" charset="0"/>
              </a:rPr>
              <a:t>Personalized</a:t>
            </a:r>
            <a:r>
              <a:rPr lang="id-ID" sz="1200" dirty="0">
                <a:solidFill>
                  <a:schemeClr val="bg1"/>
                </a:solidFill>
                <a:latin typeface="Corbel" panose="020B0503020204020204" pitchFamily="34" charset="0"/>
                <a:ea typeface="Roboto" panose="02000000000000000000" pitchFamily="2" charset="0"/>
              </a:rPr>
              <a:t> email </a:t>
            </a:r>
            <a:r>
              <a:rPr lang="id-ID" sz="1200" dirty="0" err="1">
                <a:solidFill>
                  <a:schemeClr val="bg1"/>
                </a:solidFill>
                <a:latin typeface="Corbel" panose="020B0503020204020204" pitchFamily="34" charset="0"/>
                <a:ea typeface="Roboto" panose="02000000000000000000" pitchFamily="2" charset="0"/>
              </a:rPr>
              <a:t>to</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Upwardly</a:t>
            </a:r>
            <a:r>
              <a:rPr lang="id-ID" sz="1200" dirty="0">
                <a:solidFill>
                  <a:schemeClr val="bg1"/>
                </a:solidFill>
                <a:latin typeface="Corbel" panose="020B0503020204020204" pitchFamily="34" charset="0"/>
                <a:ea typeface="Roboto" panose="02000000000000000000" pitchFamily="2" charset="0"/>
              </a:rPr>
              <a:t> Mobile </a:t>
            </a:r>
            <a:r>
              <a:rPr lang="id-ID" sz="1200" dirty="0" err="1">
                <a:solidFill>
                  <a:schemeClr val="bg1"/>
                </a:solidFill>
                <a:latin typeface="Corbel" panose="020B0503020204020204" pitchFamily="34" charset="0"/>
                <a:ea typeface="Roboto" panose="02000000000000000000" pitchFamily="2" charset="0"/>
              </a:rPr>
              <a:t>with</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retention</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score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between</a:t>
            </a:r>
            <a:r>
              <a:rPr lang="id-ID" sz="1200" dirty="0">
                <a:solidFill>
                  <a:schemeClr val="bg1"/>
                </a:solidFill>
                <a:latin typeface="Corbel" panose="020B0503020204020204" pitchFamily="34" charset="0"/>
                <a:ea typeface="Roboto" panose="02000000000000000000" pitchFamily="2" charset="0"/>
              </a:rPr>
              <a:t> 40% - 60%. </a:t>
            </a:r>
            <a:r>
              <a:rPr lang="id-ID" sz="1200" dirty="0" err="1">
                <a:solidFill>
                  <a:schemeClr val="bg1"/>
                </a:solidFill>
                <a:latin typeface="Corbel" panose="020B0503020204020204" pitchFamily="34" charset="0"/>
                <a:ea typeface="Roboto" panose="02000000000000000000" pitchFamily="2" charset="0"/>
              </a:rPr>
              <a:t>Objective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is</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to</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increase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retention</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rate</a:t>
            </a:r>
            <a:r>
              <a:rPr lang="id-ID" sz="1200" dirty="0">
                <a:solidFill>
                  <a:schemeClr val="bg1"/>
                </a:solidFill>
                <a:latin typeface="Corbel" panose="020B0503020204020204" pitchFamily="34" charset="0"/>
                <a:ea typeface="Roboto" panose="02000000000000000000" pitchFamily="2" charset="0"/>
              </a:rPr>
              <a:t> in </a:t>
            </a:r>
            <a:r>
              <a:rPr lang="id-ID" sz="1200" dirty="0" err="1">
                <a:solidFill>
                  <a:schemeClr val="bg1"/>
                </a:solidFill>
                <a:latin typeface="Corbel" panose="020B0503020204020204" pitchFamily="34" charset="0"/>
                <a:ea typeface="Roboto" panose="02000000000000000000" pitchFamily="2" charset="0"/>
              </a:rPr>
              <a:t>this</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segment</a:t>
            </a:r>
            <a:r>
              <a:rPr lang="id-ID" sz="1200" dirty="0">
                <a:solidFill>
                  <a:schemeClr val="bg1"/>
                </a:solidFill>
                <a:latin typeface="Corbel" panose="020B0503020204020204" pitchFamily="34" charset="0"/>
                <a:ea typeface="Roboto" panose="02000000000000000000" pitchFamily="2" charset="0"/>
              </a:rPr>
              <a:t>.</a:t>
            </a:r>
          </a:p>
        </p:txBody>
      </p:sp>
      <p:sp>
        <p:nvSpPr>
          <p:cNvPr id="20" name="Rectangle 19">
            <a:extLst>
              <a:ext uri="{FF2B5EF4-FFF2-40B4-BE49-F238E27FC236}">
                <a16:creationId xmlns:a16="http://schemas.microsoft.com/office/drawing/2014/main" id="{02E76A2D-C75F-4A34-9278-C1632E222339}"/>
              </a:ext>
            </a:extLst>
          </p:cNvPr>
          <p:cNvSpPr/>
          <p:nvPr/>
        </p:nvSpPr>
        <p:spPr>
          <a:xfrm>
            <a:off x="5803919" y="4305313"/>
            <a:ext cx="4368781" cy="617733"/>
          </a:xfrm>
          <a:prstGeom prst="rect">
            <a:avLst/>
          </a:prstGeom>
        </p:spPr>
        <p:txBody>
          <a:bodyPr wrap="square">
            <a:spAutoFit/>
          </a:bodyPr>
          <a:lstStyle/>
          <a:p>
            <a:pPr algn="just">
              <a:lnSpc>
                <a:spcPct val="150000"/>
              </a:lnSpc>
            </a:pPr>
            <a:r>
              <a:rPr lang="id-ID" sz="1200" dirty="0" err="1">
                <a:solidFill>
                  <a:schemeClr val="bg1"/>
                </a:solidFill>
                <a:latin typeface="Corbel" panose="020B0503020204020204" pitchFamily="34" charset="0"/>
                <a:ea typeface="Roboto" panose="02000000000000000000" pitchFamily="2" charset="0"/>
              </a:rPr>
              <a:t>Make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a</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phone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call</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to</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members</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with</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a</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retention</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score</a:t>
            </a:r>
            <a:r>
              <a:rPr lang="id-ID" sz="1200" dirty="0">
                <a:solidFill>
                  <a:schemeClr val="bg1"/>
                </a:solidFill>
                <a:latin typeface="Corbel" panose="020B0503020204020204" pitchFamily="34" charset="0"/>
                <a:ea typeface="Roboto" panose="02000000000000000000" pitchFamily="2" charset="0"/>
              </a:rPr>
              <a:t> &lt; 20%. </a:t>
            </a:r>
            <a:r>
              <a:rPr lang="id-ID" sz="1200" dirty="0" err="1">
                <a:solidFill>
                  <a:schemeClr val="bg1"/>
                </a:solidFill>
                <a:latin typeface="Corbel" panose="020B0503020204020204" pitchFamily="34" charset="0"/>
                <a:ea typeface="Roboto" panose="02000000000000000000" pitchFamily="2" charset="0"/>
              </a:rPr>
              <a:t>Obejctive</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is</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to</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understand</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lack</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of</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engagement</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and</a:t>
            </a:r>
            <a:r>
              <a:rPr lang="id-ID" sz="1200" dirty="0">
                <a:solidFill>
                  <a:schemeClr val="bg1"/>
                </a:solidFill>
                <a:latin typeface="Corbel" panose="020B0503020204020204" pitchFamily="34" charset="0"/>
                <a:ea typeface="Roboto" panose="02000000000000000000" pitchFamily="2" charset="0"/>
              </a:rPr>
              <a:t> </a:t>
            </a:r>
            <a:r>
              <a:rPr lang="id-ID" sz="1200" dirty="0" err="1">
                <a:solidFill>
                  <a:schemeClr val="bg1"/>
                </a:solidFill>
                <a:latin typeface="Corbel" panose="020B0503020204020204" pitchFamily="34" charset="0"/>
                <a:ea typeface="Roboto" panose="02000000000000000000" pitchFamily="2" charset="0"/>
              </a:rPr>
              <a:t>short-comings</a:t>
            </a:r>
            <a:endParaRPr lang="id-ID" sz="1200" dirty="0">
              <a:solidFill>
                <a:schemeClr val="bg1"/>
              </a:solidFill>
              <a:latin typeface="Corbel" panose="020B0503020204020204" pitchFamily="34" charset="0"/>
              <a:ea typeface="Roboto" panose="02000000000000000000" pitchFamily="2" charset="0"/>
            </a:endParaRPr>
          </a:p>
        </p:txBody>
      </p:sp>
      <p:sp>
        <p:nvSpPr>
          <p:cNvPr id="21" name="Rectangle 20">
            <a:extLst>
              <a:ext uri="{FF2B5EF4-FFF2-40B4-BE49-F238E27FC236}">
                <a16:creationId xmlns:a16="http://schemas.microsoft.com/office/drawing/2014/main" id="{E6A91377-1BBC-4A83-958E-692BFFAC147E}"/>
              </a:ext>
            </a:extLst>
          </p:cNvPr>
          <p:cNvSpPr/>
          <p:nvPr/>
        </p:nvSpPr>
        <p:spPr>
          <a:xfrm>
            <a:off x="5803919" y="5525942"/>
            <a:ext cx="4368781" cy="340734"/>
          </a:xfrm>
          <a:prstGeom prst="rect">
            <a:avLst/>
          </a:prstGeom>
        </p:spPr>
        <p:txBody>
          <a:bodyPr wrap="square">
            <a:spAutoFit/>
          </a:bodyPr>
          <a:lstStyle/>
          <a:p>
            <a:pPr algn="just">
              <a:lnSpc>
                <a:spcPct val="150000"/>
              </a:lnSpc>
            </a:pPr>
            <a:r>
              <a:rPr lang="id-ID" sz="1200" dirty="0">
                <a:solidFill>
                  <a:schemeClr val="bg1"/>
                </a:solidFill>
                <a:latin typeface="Corbel" panose="020B0503020204020204" pitchFamily="34" charset="0"/>
                <a:ea typeface="Roboto" panose="02000000000000000000" pitchFamily="2" charset="0"/>
              </a:rPr>
              <a:t>Email </a:t>
            </a:r>
            <a:r>
              <a:rPr lang="id-ID" sz="1200" dirty="0" err="1">
                <a:solidFill>
                  <a:schemeClr val="bg1"/>
                </a:solidFill>
                <a:latin typeface="Corbel" panose="020B0503020204020204" pitchFamily="34" charset="0"/>
                <a:ea typeface="Roboto" panose="02000000000000000000" pitchFamily="2" charset="0"/>
              </a:rPr>
              <a:t>Active</a:t>
            </a:r>
            <a:r>
              <a:rPr lang="id-ID" sz="1200" dirty="0">
                <a:solidFill>
                  <a:schemeClr val="bg1"/>
                </a:solidFill>
                <a:latin typeface="Corbel" panose="020B0503020204020204" pitchFamily="34" charset="0"/>
                <a:ea typeface="Roboto" panose="02000000000000000000" pitchFamily="2" charset="0"/>
              </a:rPr>
              <a:t> &amp; </a:t>
            </a:r>
            <a:r>
              <a:rPr lang="id-ID" sz="1200" dirty="0" err="1">
                <a:solidFill>
                  <a:schemeClr val="bg1"/>
                </a:solidFill>
                <a:latin typeface="Corbel" panose="020B0503020204020204" pitchFamily="34" charset="0"/>
                <a:ea typeface="Roboto" panose="02000000000000000000" pitchFamily="2" charset="0"/>
              </a:rPr>
              <a:t>Excited</a:t>
            </a:r>
            <a:r>
              <a:rPr lang="id-ID" sz="1200" dirty="0">
                <a:solidFill>
                  <a:schemeClr val="bg1"/>
                </a:solidFill>
                <a:latin typeface="Corbel" panose="020B0503020204020204" pitchFamily="34" charset="0"/>
                <a:ea typeface="Roboto" panose="02000000000000000000" pitchFamily="2" charset="0"/>
              </a:rPr>
              <a:t> </a:t>
            </a:r>
          </a:p>
        </p:txBody>
      </p:sp>
      <p:sp>
        <p:nvSpPr>
          <p:cNvPr id="22" name="TextBox 21">
            <a:extLst>
              <a:ext uri="{FF2B5EF4-FFF2-40B4-BE49-F238E27FC236}">
                <a16:creationId xmlns:a16="http://schemas.microsoft.com/office/drawing/2014/main" id="{73BA969E-B088-492C-9FD2-DDCEBA7E9DEA}"/>
              </a:ext>
            </a:extLst>
          </p:cNvPr>
          <p:cNvSpPr txBox="1"/>
          <p:nvPr/>
        </p:nvSpPr>
        <p:spPr>
          <a:xfrm>
            <a:off x="1511619" y="3209015"/>
            <a:ext cx="2124348" cy="646331"/>
          </a:xfrm>
          <a:prstGeom prst="rect">
            <a:avLst/>
          </a:prstGeom>
          <a:noFill/>
        </p:spPr>
        <p:txBody>
          <a:bodyPr wrap="square" rtlCol="0">
            <a:spAutoFit/>
          </a:bodyPr>
          <a:lstStyle/>
          <a:p>
            <a:pPr algn="ctr"/>
            <a:r>
              <a:rPr lang="en-US" dirty="0">
                <a:solidFill>
                  <a:schemeClr val="bg1"/>
                </a:solidFill>
                <a:latin typeface="Corbel" panose="020B0503020204020204" pitchFamily="34" charset="0"/>
                <a:ea typeface="Roboto Slab" pitchFamily="2" charset="0"/>
                <a:cs typeface="Poppins" panose="00000500000000000000" pitchFamily="2" charset="0"/>
              </a:rPr>
              <a:t>Email Outreach to </a:t>
            </a:r>
            <a:r>
              <a:rPr lang="en-US" dirty="0" err="1">
                <a:solidFill>
                  <a:schemeClr val="bg1"/>
                </a:solidFill>
                <a:latin typeface="Corbel" panose="020B0503020204020204" pitchFamily="34" charset="0"/>
                <a:ea typeface="Roboto Slab" pitchFamily="2" charset="0"/>
                <a:cs typeface="Poppins" panose="00000500000000000000" pitchFamily="2" charset="0"/>
              </a:rPr>
              <a:t>Persuadables</a:t>
            </a:r>
            <a:endParaRPr lang="id-ID" dirty="0">
              <a:solidFill>
                <a:schemeClr val="bg1"/>
              </a:solidFill>
              <a:latin typeface="Corbel" panose="020B0503020204020204" pitchFamily="34" charset="0"/>
              <a:ea typeface="Roboto Slab" pitchFamily="2" charset="0"/>
              <a:cs typeface="Poppins" panose="00000500000000000000" pitchFamily="2" charset="0"/>
            </a:endParaRPr>
          </a:p>
        </p:txBody>
      </p:sp>
      <p:sp>
        <p:nvSpPr>
          <p:cNvPr id="23" name="TextBox 22">
            <a:extLst>
              <a:ext uri="{FF2B5EF4-FFF2-40B4-BE49-F238E27FC236}">
                <a16:creationId xmlns:a16="http://schemas.microsoft.com/office/drawing/2014/main" id="{C447A68F-6125-4FFB-AC94-5B782BEBC9FE}"/>
              </a:ext>
            </a:extLst>
          </p:cNvPr>
          <p:cNvSpPr txBox="1"/>
          <p:nvPr/>
        </p:nvSpPr>
        <p:spPr>
          <a:xfrm>
            <a:off x="1527786" y="4409457"/>
            <a:ext cx="2124348" cy="646331"/>
          </a:xfrm>
          <a:prstGeom prst="rect">
            <a:avLst/>
          </a:prstGeom>
          <a:noFill/>
        </p:spPr>
        <p:txBody>
          <a:bodyPr wrap="square" rtlCol="0">
            <a:spAutoFit/>
          </a:bodyPr>
          <a:lstStyle/>
          <a:p>
            <a:pPr algn="ctr"/>
            <a:r>
              <a:rPr lang="id-ID" dirty="0" err="1">
                <a:solidFill>
                  <a:schemeClr val="bg1"/>
                </a:solidFill>
                <a:latin typeface="Corbel" panose="020B0503020204020204" pitchFamily="34" charset="0"/>
                <a:ea typeface="Roboto Slab" pitchFamily="2" charset="0"/>
                <a:cs typeface="Poppins" panose="00000500000000000000" pitchFamily="2" charset="0"/>
              </a:rPr>
              <a:t>Call</a:t>
            </a:r>
            <a:r>
              <a:rPr lang="id-ID" dirty="0">
                <a:solidFill>
                  <a:schemeClr val="bg1"/>
                </a:solidFill>
                <a:latin typeface="Corbel" panose="020B0503020204020204" pitchFamily="34" charset="0"/>
                <a:ea typeface="Roboto Slab" pitchFamily="2" charset="0"/>
                <a:cs typeface="Poppins" panose="00000500000000000000" pitchFamily="2" charset="0"/>
              </a:rPr>
              <a:t> </a:t>
            </a:r>
            <a:r>
              <a:rPr lang="id-ID" dirty="0" err="1">
                <a:solidFill>
                  <a:schemeClr val="bg1"/>
                </a:solidFill>
                <a:latin typeface="Corbel" panose="020B0503020204020204" pitchFamily="34" charset="0"/>
                <a:ea typeface="Roboto Slab" pitchFamily="2" charset="0"/>
                <a:cs typeface="Poppins" panose="00000500000000000000" pitchFamily="2" charset="0"/>
              </a:rPr>
              <a:t>to</a:t>
            </a:r>
            <a:r>
              <a:rPr lang="id-ID" dirty="0">
                <a:solidFill>
                  <a:schemeClr val="bg1"/>
                </a:solidFill>
                <a:latin typeface="Corbel" panose="020B0503020204020204" pitchFamily="34" charset="0"/>
                <a:ea typeface="Roboto Slab" pitchFamily="2" charset="0"/>
                <a:cs typeface="Poppins" panose="00000500000000000000" pitchFamily="2" charset="0"/>
              </a:rPr>
              <a:t> Low </a:t>
            </a:r>
            <a:r>
              <a:rPr lang="id-ID" dirty="0" err="1">
                <a:solidFill>
                  <a:schemeClr val="bg1"/>
                </a:solidFill>
                <a:latin typeface="Corbel" panose="020B0503020204020204" pitchFamily="34" charset="0"/>
                <a:ea typeface="Roboto Slab" pitchFamily="2" charset="0"/>
                <a:cs typeface="Poppins" panose="00000500000000000000" pitchFamily="2" charset="0"/>
              </a:rPr>
              <a:t>Likelihood</a:t>
            </a:r>
            <a:endParaRPr lang="id-ID" dirty="0">
              <a:solidFill>
                <a:schemeClr val="bg1"/>
              </a:solidFill>
              <a:latin typeface="Corbel" panose="020B0503020204020204" pitchFamily="34" charset="0"/>
              <a:ea typeface="Roboto Slab" pitchFamily="2" charset="0"/>
              <a:cs typeface="Poppins" panose="00000500000000000000" pitchFamily="2" charset="0"/>
            </a:endParaRPr>
          </a:p>
        </p:txBody>
      </p:sp>
      <p:sp>
        <p:nvSpPr>
          <p:cNvPr id="24" name="TextBox 23">
            <a:extLst>
              <a:ext uri="{FF2B5EF4-FFF2-40B4-BE49-F238E27FC236}">
                <a16:creationId xmlns:a16="http://schemas.microsoft.com/office/drawing/2014/main" id="{814627C6-86AF-4338-8ADB-2E830A168CDC}"/>
              </a:ext>
            </a:extLst>
          </p:cNvPr>
          <p:cNvSpPr txBox="1"/>
          <p:nvPr/>
        </p:nvSpPr>
        <p:spPr>
          <a:xfrm>
            <a:off x="1522276" y="5637666"/>
            <a:ext cx="2124348" cy="369332"/>
          </a:xfrm>
          <a:prstGeom prst="rect">
            <a:avLst/>
          </a:prstGeom>
          <a:noFill/>
        </p:spPr>
        <p:txBody>
          <a:bodyPr wrap="square" rtlCol="0">
            <a:spAutoFit/>
          </a:bodyPr>
          <a:lstStyle/>
          <a:p>
            <a:pPr algn="ctr"/>
            <a:r>
              <a:rPr lang="en-US" dirty="0">
                <a:solidFill>
                  <a:schemeClr val="bg1"/>
                </a:solidFill>
                <a:latin typeface="Corbel" panose="020B0503020204020204" pitchFamily="34" charset="0"/>
                <a:ea typeface="Roboto Slab" pitchFamily="2" charset="0"/>
                <a:cs typeface="Poppins" panose="00000500000000000000" pitchFamily="2" charset="0"/>
              </a:rPr>
              <a:t>Enlist Advocates</a:t>
            </a:r>
            <a:endParaRPr lang="id-ID" dirty="0">
              <a:solidFill>
                <a:schemeClr val="bg1"/>
              </a:solidFill>
              <a:latin typeface="Corbel" panose="020B0503020204020204" pitchFamily="34" charset="0"/>
              <a:ea typeface="Roboto Slab" pitchFamily="2" charset="0"/>
              <a:cs typeface="Poppins" panose="00000500000000000000" pitchFamily="2" charset="0"/>
            </a:endParaRPr>
          </a:p>
        </p:txBody>
      </p:sp>
      <p:sp>
        <p:nvSpPr>
          <p:cNvPr id="32" name="TextBox 31">
            <a:extLst>
              <a:ext uri="{FF2B5EF4-FFF2-40B4-BE49-F238E27FC236}">
                <a16:creationId xmlns:a16="http://schemas.microsoft.com/office/drawing/2014/main" id="{C6F88E75-0DB8-1A4E-9AA2-877E1E62C564}"/>
              </a:ext>
            </a:extLst>
          </p:cNvPr>
          <p:cNvSpPr txBox="1"/>
          <p:nvPr/>
        </p:nvSpPr>
        <p:spPr>
          <a:xfrm>
            <a:off x="312235" y="6341957"/>
            <a:ext cx="2765502" cy="400110"/>
          </a:xfrm>
          <a:prstGeom prst="rect">
            <a:avLst/>
          </a:prstGeom>
          <a:noFill/>
        </p:spPr>
        <p:txBody>
          <a:bodyPr wrap="square" rtlCol="0">
            <a:spAutoFit/>
          </a:bodyPr>
          <a:lstStyle/>
          <a:p>
            <a:r>
              <a:rPr lang="en-US" sz="1000" dirty="0"/>
              <a:t>Your Organization Data Insights Report – Page 12</a:t>
            </a:r>
          </a:p>
        </p:txBody>
      </p:sp>
    </p:spTree>
    <p:extLst>
      <p:ext uri="{BB962C8B-B14F-4D97-AF65-F5344CB8AC3E}">
        <p14:creationId xmlns:p14="http://schemas.microsoft.com/office/powerpoint/2010/main" val="821621605"/>
      </p:ext>
    </p:extLst>
  </p:cSld>
  <p:clrMapOvr>
    <a:masterClrMapping/>
  </p:clrMapOvr>
  <p:transition spd="slow">
    <p:push dir="u"/>
  </p:transition>
</p:sld>
</file>

<file path=ppt/theme/theme1.xml><?xml version="1.0" encoding="utf-8"?>
<a:theme xmlns:a="http://schemas.openxmlformats.org/drawingml/2006/main" name="Office Theme">
  <a:themeElements>
    <a:clrScheme name="TAS">
      <a:dk1>
        <a:srgbClr val="000000"/>
      </a:dk1>
      <a:lt1>
        <a:srgbClr val="FFFFFF"/>
      </a:lt1>
      <a:dk2>
        <a:srgbClr val="414F80"/>
      </a:dk2>
      <a:lt2>
        <a:srgbClr val="F3F3F3"/>
      </a:lt2>
      <a:accent1>
        <a:srgbClr val="8B3C9B"/>
      </a:accent1>
      <a:accent2>
        <a:srgbClr val="00C795"/>
      </a:accent2>
      <a:accent3>
        <a:srgbClr val="FB6868"/>
      </a:accent3>
      <a:accent4>
        <a:srgbClr val="FDBF2E"/>
      </a:accent4>
      <a:accent5>
        <a:srgbClr val="1FD3FF"/>
      </a:accent5>
      <a:accent6>
        <a:srgbClr val="38DD7E"/>
      </a:accent6>
      <a:hlink>
        <a:srgbClr val="00C795"/>
      </a:hlink>
      <a:folHlink>
        <a:srgbClr val="B1309E"/>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6505</TotalTime>
  <Words>704</Words>
  <Application>Microsoft Macintosh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Office Theme</vt:lpstr>
      <vt:lpstr>Data Insights Report</vt:lpstr>
      <vt:lpstr>Report Overview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iqbal firmansyah</dc:creator>
  <cp:lastModifiedBy>Thomas Altman</cp:lastModifiedBy>
  <cp:revision>406</cp:revision>
  <dcterms:created xsi:type="dcterms:W3CDTF">2019-07-08T01:39:44Z</dcterms:created>
  <dcterms:modified xsi:type="dcterms:W3CDTF">2021-06-10T13:06:10Z</dcterms:modified>
</cp:coreProperties>
</file>